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3.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1"/>
    <p:sldMasterId id="2147483763" r:id="rId2"/>
    <p:sldMasterId id="2147483781" r:id="rId3"/>
    <p:sldMasterId id="2147483800" r:id="rId4"/>
  </p:sldMasterIdLst>
  <p:notesMasterIdLst>
    <p:notesMasterId r:id="rId28"/>
  </p:notesMasterIdLst>
  <p:sldIdLst>
    <p:sldId id="275" r:id="rId5"/>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7" r:id="rId21"/>
    <p:sldId id="271" r:id="rId22"/>
    <p:sldId id="278" r:id="rId23"/>
    <p:sldId id="272" r:id="rId24"/>
    <p:sldId id="273" r:id="rId25"/>
    <p:sldId id="274" r:id="rId26"/>
    <p:sldId id="276" r:id="rId2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3697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4630404" cy="82296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1" y="1"/>
            <a:ext cx="2766061" cy="82296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2251709" y="1346836"/>
            <a:ext cx="10549890" cy="2865120"/>
          </a:xfrm>
        </p:spPr>
        <p:txBody>
          <a:bodyPr anchor="b">
            <a:normAutofit/>
          </a:bodyPr>
          <a:lstStyle>
            <a:lvl1pPr algn="l">
              <a:defRPr sz="5760"/>
            </a:lvl1pPr>
          </a:lstStyle>
          <a:p>
            <a:r>
              <a:rPr lang="en-US"/>
              <a:t>Click to edit Master title style</a:t>
            </a:r>
            <a:endParaRPr lang="en-US" dirty="0"/>
          </a:p>
        </p:txBody>
      </p:sp>
      <p:sp>
        <p:nvSpPr>
          <p:cNvPr id="3" name="Subtitle 2"/>
          <p:cNvSpPr>
            <a:spLocks noGrp="1"/>
          </p:cNvSpPr>
          <p:nvPr>
            <p:ph type="subTitle" idx="1"/>
          </p:nvPr>
        </p:nvSpPr>
        <p:spPr>
          <a:xfrm>
            <a:off x="2251709" y="4322446"/>
            <a:ext cx="10549890" cy="1986914"/>
          </a:xfrm>
        </p:spPr>
        <p:txBody>
          <a:bodyPr>
            <a:normAutofit/>
          </a:bodyPr>
          <a:lstStyle>
            <a:lvl1pPr marL="0" indent="0" algn="l">
              <a:buNone/>
              <a:defRPr sz="2400" cap="all" baseline="0">
                <a:solidFill>
                  <a:schemeClr val="accent2"/>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a:xfrm>
            <a:off x="8493013" y="6492242"/>
            <a:ext cx="3291840" cy="438150"/>
          </a:xfrm>
        </p:spPr>
        <p:txBody>
          <a:bodyPr/>
          <a:lstStyle/>
          <a:p>
            <a:fld id="{48A87A34-81AB-432B-8DAE-1953F412C126}" type="datetimeFigureOut">
              <a:rPr lang="en-US" smtClean="0"/>
              <a:t>12/12/2023</a:t>
            </a:fld>
            <a:endParaRPr lang="en-US" dirty="0"/>
          </a:p>
        </p:txBody>
      </p:sp>
      <p:sp>
        <p:nvSpPr>
          <p:cNvPr id="5" name="Footer Placeholder 4"/>
          <p:cNvSpPr>
            <a:spLocks noGrp="1"/>
          </p:cNvSpPr>
          <p:nvPr>
            <p:ph type="ftr" sz="quarter" idx="11"/>
          </p:nvPr>
        </p:nvSpPr>
        <p:spPr>
          <a:xfrm>
            <a:off x="2251709" y="6492242"/>
            <a:ext cx="6149863" cy="438150"/>
          </a:xfrm>
        </p:spPr>
        <p:txBody>
          <a:bodyPr/>
          <a:lstStyle/>
          <a:p>
            <a:endParaRPr lang="en-US" dirty="0"/>
          </a:p>
        </p:txBody>
      </p:sp>
      <p:sp>
        <p:nvSpPr>
          <p:cNvPr id="6" name="Slide Number Placeholder 5"/>
          <p:cNvSpPr>
            <a:spLocks noGrp="1"/>
          </p:cNvSpPr>
          <p:nvPr>
            <p:ph type="sldNum" sz="quarter" idx="12"/>
          </p:nvPr>
        </p:nvSpPr>
        <p:spPr>
          <a:xfrm>
            <a:off x="11876294" y="6492239"/>
            <a:ext cx="925307"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4618402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693" y="5165597"/>
            <a:ext cx="11894826" cy="983226"/>
          </a:xfrm>
        </p:spPr>
        <p:txBody>
          <a:bodyPr anchor="b">
            <a:normAutofit/>
          </a:bodyPr>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69693" y="727711"/>
            <a:ext cx="11894825" cy="3959734"/>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84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369637" y="6148824"/>
            <a:ext cx="11893031" cy="818966"/>
          </a:xfrm>
        </p:spPr>
        <p:txBody>
          <a:bodyP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4116130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748" y="731520"/>
            <a:ext cx="11887146" cy="4114800"/>
          </a:xfrm>
        </p:spPr>
        <p:txBody>
          <a:bodyPr anchor="ctr">
            <a:normAutofit/>
          </a:bodyPr>
          <a:lstStyle>
            <a:lvl1pPr>
              <a:defRPr sz="4320"/>
            </a:lvl1pPr>
          </a:lstStyle>
          <a:p>
            <a:r>
              <a:rPr lang="en-US"/>
              <a:t>Click to edit Master title style</a:t>
            </a:r>
            <a:endParaRPr lang="en-US" dirty="0"/>
          </a:p>
        </p:txBody>
      </p:sp>
      <p:sp>
        <p:nvSpPr>
          <p:cNvPr id="4" name="Text Placeholder 3"/>
          <p:cNvSpPr>
            <a:spLocks noGrp="1"/>
          </p:cNvSpPr>
          <p:nvPr>
            <p:ph type="body" sz="half" idx="2"/>
          </p:nvPr>
        </p:nvSpPr>
        <p:spPr>
          <a:xfrm>
            <a:off x="1369693" y="5303519"/>
            <a:ext cx="11885351" cy="1645919"/>
          </a:xfrm>
        </p:spPr>
        <p:txBody>
          <a:bodyPr anchor="ctr">
            <a:normAutofit/>
          </a:bodyPr>
          <a:lstStyle>
            <a:lvl1pPr marL="0" indent="0">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3779256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455" y="731519"/>
            <a:ext cx="11163302" cy="3298115"/>
          </a:xfrm>
        </p:spPr>
        <p:txBody>
          <a:bodyPr anchor="ctr">
            <a:normAutofit/>
          </a:bodyPr>
          <a:lstStyle>
            <a:lvl1pPr>
              <a:defRPr sz="4320"/>
            </a:lvl1pPr>
          </a:lstStyle>
          <a:p>
            <a:r>
              <a:rPr lang="en-US"/>
              <a:t>Click to edit Master title style</a:t>
            </a:r>
            <a:endParaRPr lang="en-US" dirty="0"/>
          </a:p>
        </p:txBody>
      </p:sp>
      <p:sp>
        <p:nvSpPr>
          <p:cNvPr id="12" name="Text Placeholder 3"/>
          <p:cNvSpPr>
            <a:spLocks noGrp="1"/>
          </p:cNvSpPr>
          <p:nvPr>
            <p:ph type="body" sz="half" idx="13"/>
          </p:nvPr>
        </p:nvSpPr>
        <p:spPr>
          <a:xfrm>
            <a:off x="2064773" y="4038668"/>
            <a:ext cx="10502759" cy="65876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369693" y="5171903"/>
            <a:ext cx="11887202" cy="1787395"/>
          </a:xfrm>
        </p:spPr>
        <p:txBody>
          <a:bodyPr anchor="ctr">
            <a:normAutofit/>
          </a:bodyPr>
          <a:lstStyle>
            <a:lvl1pPr marL="0" indent="0">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60" name="TextBox 59"/>
          <p:cNvSpPr txBox="1"/>
          <p:nvPr/>
        </p:nvSpPr>
        <p:spPr>
          <a:xfrm>
            <a:off x="1084214" y="878873"/>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61" name="TextBox 60"/>
          <p:cNvSpPr txBox="1"/>
          <p:nvPr/>
        </p:nvSpPr>
        <p:spPr>
          <a:xfrm>
            <a:off x="12644844" y="3317967"/>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20480779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69693" y="2560850"/>
            <a:ext cx="11887201" cy="3014202"/>
          </a:xfrm>
        </p:spPr>
        <p:txBody>
          <a:bodyPr anchor="b">
            <a:normAutofit/>
          </a:bodyPr>
          <a:lstStyle>
            <a:lvl1pPr>
              <a:defRPr sz="4320"/>
            </a:lvl1pPr>
          </a:lstStyle>
          <a:p>
            <a:r>
              <a:rPr lang="en-US"/>
              <a:t>Click to edit Master title style</a:t>
            </a:r>
            <a:endParaRPr lang="en-US" dirty="0"/>
          </a:p>
        </p:txBody>
      </p:sp>
      <p:sp>
        <p:nvSpPr>
          <p:cNvPr id="4" name="Text Placeholder 3"/>
          <p:cNvSpPr>
            <a:spLocks noGrp="1"/>
          </p:cNvSpPr>
          <p:nvPr>
            <p:ph type="body" sz="half" idx="2"/>
          </p:nvPr>
        </p:nvSpPr>
        <p:spPr>
          <a:xfrm>
            <a:off x="1369637" y="5589186"/>
            <a:ext cx="11885406" cy="1368773"/>
          </a:xfrm>
        </p:spPr>
        <p:txBody>
          <a:bodyPr anchor="t">
            <a:normAutofit/>
          </a:bodyPr>
          <a:lstStyle>
            <a:lvl1pPr marL="0" indent="0">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7622298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369695" y="731520"/>
            <a:ext cx="11887198" cy="2286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69693" y="3209356"/>
            <a:ext cx="3836279" cy="822960"/>
          </a:xfrm>
        </p:spPr>
        <p:txBody>
          <a:bodyPr anchor="b">
            <a:noAutofit/>
          </a:bodyPr>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1353502" y="4032316"/>
            <a:ext cx="3850482" cy="2917123"/>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417720" y="3213162"/>
            <a:ext cx="3821262" cy="822960"/>
          </a:xfrm>
        </p:spPr>
        <p:txBody>
          <a:bodyPr anchor="b">
            <a:noAutofit/>
          </a:bodyPr>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405056" y="4036122"/>
            <a:ext cx="3834996" cy="2917123"/>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422930" y="3209356"/>
            <a:ext cx="3833962" cy="822960"/>
          </a:xfrm>
        </p:spPr>
        <p:txBody>
          <a:bodyPr anchor="b">
            <a:noAutofit/>
          </a:bodyPr>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422930" y="4032316"/>
            <a:ext cx="3833962" cy="2917123"/>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766833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369694" y="731520"/>
            <a:ext cx="11887199" cy="2286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69696" y="5285515"/>
            <a:ext cx="3834288" cy="691514"/>
          </a:xfrm>
        </p:spPr>
        <p:txBody>
          <a:bodyPr anchor="b">
            <a:noAutofit/>
          </a:bodyPr>
          <a:lstStyle>
            <a:lvl1pPr marL="0" indent="0">
              <a:lnSpc>
                <a:spcPct val="90000"/>
              </a:lnSpc>
              <a:buNone/>
              <a:defRPr sz="240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1369696" y="3200398"/>
            <a:ext cx="3834288" cy="18288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369696" y="5977030"/>
            <a:ext cx="3834288" cy="98141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386864" y="5285515"/>
            <a:ext cx="3840480" cy="691514"/>
          </a:xfrm>
        </p:spPr>
        <p:txBody>
          <a:bodyPr anchor="b">
            <a:noAutofit/>
          </a:bodyPr>
          <a:lstStyle>
            <a:lvl1pPr marL="0" indent="0">
              <a:lnSpc>
                <a:spcPct val="90000"/>
              </a:lnSpc>
              <a:buNone/>
              <a:defRPr sz="240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386864" y="3200398"/>
            <a:ext cx="3838728" cy="18288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5385112" y="5977029"/>
            <a:ext cx="3840480" cy="972410"/>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423081" y="5285514"/>
            <a:ext cx="3828889" cy="691514"/>
          </a:xfrm>
        </p:spPr>
        <p:txBody>
          <a:bodyPr anchor="b">
            <a:noAutofit/>
          </a:bodyPr>
          <a:lstStyle>
            <a:lvl1pPr marL="0" indent="0">
              <a:lnSpc>
                <a:spcPct val="90000"/>
              </a:lnSpc>
              <a:buNone/>
              <a:defRPr sz="240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422931" y="3200398"/>
            <a:ext cx="3833963" cy="18288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9422930" y="5977025"/>
            <a:ext cx="3833962" cy="972414"/>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4227743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5544291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50881" y="731520"/>
            <a:ext cx="2406013" cy="62179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69692" y="731520"/>
            <a:ext cx="9298308" cy="621792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03210138"/>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10170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107056" y="3017521"/>
            <a:ext cx="10698479" cy="2715337"/>
          </a:xfrm>
        </p:spPr>
        <p:txBody>
          <a:bodyPr anchor="b">
            <a:normAutofit/>
          </a:bodyPr>
          <a:lstStyle>
            <a:lvl1pPr>
              <a:defRPr sz="6480"/>
            </a:lvl1pPr>
          </a:lstStyle>
          <a:p>
            <a:r>
              <a:rPr lang="en-US"/>
              <a:t>Click to edit Master title style</a:t>
            </a:r>
            <a:endParaRPr lang="en-US" dirty="0"/>
          </a:p>
        </p:txBody>
      </p:sp>
      <p:sp>
        <p:nvSpPr>
          <p:cNvPr id="3" name="Subtitle 2"/>
          <p:cNvSpPr>
            <a:spLocks noGrp="1"/>
          </p:cNvSpPr>
          <p:nvPr>
            <p:ph type="subTitle" idx="1"/>
          </p:nvPr>
        </p:nvSpPr>
        <p:spPr>
          <a:xfrm>
            <a:off x="3107056" y="5732855"/>
            <a:ext cx="10698479" cy="1351540"/>
          </a:xfrm>
        </p:spPr>
        <p:txBody>
          <a:bodyPr anchor="t"/>
          <a:lstStyle>
            <a:lvl1pPr marL="0" indent="0" algn="l">
              <a:buNone/>
              <a:defRPr>
                <a:solidFill>
                  <a:schemeClr val="tx1">
                    <a:lumMod val="65000"/>
                    <a:lumOff val="35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5188573"/>
            <a:ext cx="2093582" cy="934307"/>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638175" y="5435449"/>
            <a:ext cx="935720" cy="43815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089950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45114912"/>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11511" y="748932"/>
            <a:ext cx="10694024" cy="1537068"/>
          </a:xfrm>
        </p:spPr>
        <p:txBody>
          <a:bodyPr/>
          <a:lstStyle/>
          <a:p>
            <a:r>
              <a:rPr lang="en-US"/>
              <a:t>Click to edit Master title style</a:t>
            </a:r>
            <a:endParaRPr lang="en-US" dirty="0"/>
          </a:p>
        </p:txBody>
      </p:sp>
      <p:sp>
        <p:nvSpPr>
          <p:cNvPr id="3" name="Content Placeholder 2"/>
          <p:cNvSpPr>
            <a:spLocks noGrp="1"/>
          </p:cNvSpPr>
          <p:nvPr>
            <p:ph idx="1"/>
          </p:nvPr>
        </p:nvSpPr>
        <p:spPr>
          <a:xfrm>
            <a:off x="3107054" y="2560320"/>
            <a:ext cx="10698480" cy="45331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30122582"/>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07055" y="2470500"/>
            <a:ext cx="10698479" cy="1762560"/>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3107055" y="4236155"/>
            <a:ext cx="10698479" cy="1032480"/>
          </a:xfrm>
        </p:spPr>
        <p:txBody>
          <a:bodyPr anchor="t"/>
          <a:lstStyle>
            <a:lvl1pPr marL="0" indent="0" algn="l">
              <a:buNone/>
              <a:defRPr sz="2400">
                <a:solidFill>
                  <a:schemeClr val="tx1">
                    <a:lumMod val="65000"/>
                    <a:lumOff val="3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5026" y="381381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638175" y="3892967"/>
            <a:ext cx="935720" cy="43815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3520004"/>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107054" y="2560320"/>
            <a:ext cx="5176637" cy="453314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628896" y="2551467"/>
            <a:ext cx="5176637" cy="453314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638175" y="945339"/>
            <a:ext cx="935720" cy="43815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05646551"/>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527248" y="2367244"/>
            <a:ext cx="4791278"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3107055" y="3058759"/>
            <a:ext cx="5211472" cy="40248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007956" y="2363370"/>
            <a:ext cx="4798801"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8600348" y="3054886"/>
            <a:ext cx="5206409" cy="40248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638175" y="945339"/>
            <a:ext cx="935720" cy="43815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55641545"/>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94320869"/>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00607323"/>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07055" y="535306"/>
            <a:ext cx="4206239" cy="1171574"/>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7587614" y="535306"/>
            <a:ext cx="6217920" cy="6497956"/>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107055" y="1918336"/>
            <a:ext cx="4206239" cy="5114923"/>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75672217"/>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07056" y="5760720"/>
            <a:ext cx="10698480"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107054" y="761958"/>
            <a:ext cx="10698480" cy="4625964"/>
          </a:xfrm>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3107056" y="6440806"/>
            <a:ext cx="10698480"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25491324"/>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3107055" y="731520"/>
            <a:ext cx="10698479" cy="3740448"/>
          </a:xfrm>
        </p:spPr>
        <p:txBody>
          <a:bodyPr anchor="ctr">
            <a:normAutofit/>
          </a:bodyPr>
          <a:lstStyle>
            <a:lvl1pPr algn="l">
              <a:defRPr sz="5760" b="0" cap="none"/>
            </a:lvl1pPr>
          </a:lstStyle>
          <a:p>
            <a:r>
              <a:rPr lang="en-US"/>
              <a:t>Click to edit Master title style</a:t>
            </a:r>
            <a:endParaRPr lang="en-US" dirty="0"/>
          </a:p>
        </p:txBody>
      </p:sp>
      <p:sp>
        <p:nvSpPr>
          <p:cNvPr id="3" name="Text Placeholder 2"/>
          <p:cNvSpPr>
            <a:spLocks noGrp="1"/>
          </p:cNvSpPr>
          <p:nvPr>
            <p:ph type="body" idx="1"/>
          </p:nvPr>
        </p:nvSpPr>
        <p:spPr>
          <a:xfrm>
            <a:off x="3107055" y="5224855"/>
            <a:ext cx="10698479" cy="1867037"/>
          </a:xfrm>
        </p:spPr>
        <p:txBody>
          <a:bodyPr anchor="ctr">
            <a:normAutofit/>
          </a:bodyPr>
          <a:lstStyle>
            <a:lvl1pPr marL="0" indent="0" algn="l">
              <a:buNone/>
              <a:defRPr sz="2160">
                <a:solidFill>
                  <a:schemeClr val="tx1">
                    <a:lumMod val="65000"/>
                    <a:lumOff val="3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5026" y="381381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638175" y="3892967"/>
            <a:ext cx="935720" cy="43815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97014916"/>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19939" y="731520"/>
            <a:ext cx="10072711" cy="3474720"/>
          </a:xfrm>
        </p:spPr>
        <p:txBody>
          <a:bodyPr anchor="ctr">
            <a:normAutofit/>
          </a:bodyPr>
          <a:lstStyle>
            <a:lvl1pPr algn="l">
              <a:defRPr sz="576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930014" y="4206240"/>
            <a:ext cx="9043865" cy="457200"/>
          </a:xfrm>
        </p:spPr>
        <p:txBody>
          <a:bodyPr anchor="ctr">
            <a:noAutofit/>
          </a:bodyPr>
          <a:lstStyle>
            <a:lvl1pPr marL="0" indent="0">
              <a:buFontTx/>
              <a:buNone/>
              <a:defRPr sz="1920">
                <a:solidFill>
                  <a:schemeClr val="tx1">
                    <a:lumMod val="50000"/>
                    <a:lumOff val="50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3107055" y="5224855"/>
            <a:ext cx="10698479" cy="1867037"/>
          </a:xfrm>
        </p:spPr>
        <p:txBody>
          <a:bodyPr anchor="ctr">
            <a:normAutofit/>
          </a:bodyPr>
          <a:lstStyle>
            <a:lvl1pPr marL="0" indent="0" algn="l">
              <a:buNone/>
              <a:defRPr sz="2160">
                <a:solidFill>
                  <a:schemeClr val="tx1">
                    <a:lumMod val="65000"/>
                    <a:lumOff val="3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5026" y="381381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638175" y="3892967"/>
            <a:ext cx="935720" cy="438150"/>
          </a:xfrm>
        </p:spPr>
        <p:txBody>
          <a:bodyPr/>
          <a:lstStyle/>
          <a:p>
            <a:fld id="{D57F1E4F-1CFF-5643-939E-217C01CDF565}" type="slidenum">
              <a:rPr lang="en-US" smtClean="0"/>
              <a:pPr/>
              <a:t>‹#›</a:t>
            </a:fld>
            <a:endParaRPr lang="en-US" dirty="0"/>
          </a:p>
        </p:txBody>
      </p:sp>
      <p:sp>
        <p:nvSpPr>
          <p:cNvPr id="14" name="TextBox 13"/>
          <p:cNvSpPr txBox="1"/>
          <p:nvPr/>
        </p:nvSpPr>
        <p:spPr>
          <a:xfrm>
            <a:off x="2961182" y="777606"/>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
        <p:nvSpPr>
          <p:cNvPr id="15" name="TextBox 14"/>
          <p:cNvSpPr txBox="1"/>
          <p:nvPr/>
        </p:nvSpPr>
        <p:spPr>
          <a:xfrm>
            <a:off x="13337822" y="34863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4091744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69693" y="1703072"/>
            <a:ext cx="11887200" cy="3423284"/>
          </a:xfrm>
        </p:spPr>
        <p:txBody>
          <a:bodyPr anchor="b">
            <a:normAutofit/>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69693" y="5309235"/>
            <a:ext cx="11887200" cy="1649731"/>
          </a:xfrm>
        </p:spPr>
        <p:txBody>
          <a:bodyPr>
            <a:normAutofit/>
          </a:bodyPr>
          <a:lstStyle>
            <a:lvl1pPr marL="0" indent="0">
              <a:buNone/>
              <a:defRPr sz="2160" cap="all" baseline="0">
                <a:solidFill>
                  <a:schemeClr val="tx1">
                    <a:tint val="75000"/>
                  </a:schemeClr>
                </a:solidFill>
              </a:defRPr>
            </a:lvl1pPr>
            <a:lvl2pPr marL="548640" indent="0">
              <a:buNone/>
              <a:defRPr sz="216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00945514"/>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3107056" y="2926081"/>
            <a:ext cx="10698480" cy="3269814"/>
          </a:xfrm>
        </p:spPr>
        <p:txBody>
          <a:bodyPr anchor="b">
            <a:normAutofit/>
          </a:bodyPr>
          <a:lstStyle>
            <a:lvl1pPr algn="l">
              <a:defRPr sz="5760" b="0"/>
            </a:lvl1pPr>
          </a:lstStyle>
          <a:p>
            <a:r>
              <a:rPr lang="en-US"/>
              <a:t>Click to edit Master title style</a:t>
            </a:r>
            <a:endParaRPr lang="en-US" dirty="0"/>
          </a:p>
        </p:txBody>
      </p:sp>
      <p:sp>
        <p:nvSpPr>
          <p:cNvPr id="4" name="Text Placeholder 3"/>
          <p:cNvSpPr>
            <a:spLocks noGrp="1"/>
          </p:cNvSpPr>
          <p:nvPr>
            <p:ph type="body" sz="half" idx="2"/>
          </p:nvPr>
        </p:nvSpPr>
        <p:spPr>
          <a:xfrm>
            <a:off x="3107056" y="6217920"/>
            <a:ext cx="10698480" cy="87554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40082157"/>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3419939" y="731520"/>
            <a:ext cx="10072711" cy="3474720"/>
          </a:xfrm>
        </p:spPr>
        <p:txBody>
          <a:bodyPr anchor="ctr">
            <a:normAutofit/>
          </a:bodyPr>
          <a:lstStyle>
            <a:lvl1pPr algn="l">
              <a:defRPr sz="576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3107054" y="5212080"/>
            <a:ext cx="10698480" cy="1005840"/>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3107056" y="6217920"/>
            <a:ext cx="10698480" cy="87554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D57F1E4F-1CFF-5643-939E-217C01CDF565}" type="slidenum">
              <a:rPr lang="en-US" smtClean="0"/>
              <a:pPr/>
              <a:t>‹#›</a:t>
            </a:fld>
            <a:endParaRPr lang="en-US" dirty="0"/>
          </a:p>
        </p:txBody>
      </p:sp>
      <p:sp>
        <p:nvSpPr>
          <p:cNvPr id="17" name="TextBox 16"/>
          <p:cNvSpPr txBox="1"/>
          <p:nvPr/>
        </p:nvSpPr>
        <p:spPr>
          <a:xfrm>
            <a:off x="2961182" y="777606"/>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
        <p:nvSpPr>
          <p:cNvPr id="18" name="TextBox 17"/>
          <p:cNvSpPr txBox="1"/>
          <p:nvPr/>
        </p:nvSpPr>
        <p:spPr>
          <a:xfrm>
            <a:off x="13337822" y="34863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95099457"/>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3107055" y="752888"/>
            <a:ext cx="10698479" cy="3456024"/>
          </a:xfrm>
        </p:spPr>
        <p:txBody>
          <a:bodyPr anchor="ctr">
            <a:normAutofit/>
          </a:bodyPr>
          <a:lstStyle>
            <a:lvl1pPr algn="l">
              <a:defRPr sz="5760" b="0"/>
            </a:lvl1pPr>
          </a:lstStyle>
          <a:p>
            <a:r>
              <a:rPr lang="en-US"/>
              <a:t>Click to edit Master title style</a:t>
            </a:r>
            <a:endParaRPr lang="en-US" dirty="0"/>
          </a:p>
        </p:txBody>
      </p:sp>
      <p:sp>
        <p:nvSpPr>
          <p:cNvPr id="21" name="Text Placeholder 9"/>
          <p:cNvSpPr>
            <a:spLocks noGrp="1"/>
          </p:cNvSpPr>
          <p:nvPr>
            <p:ph type="body" sz="quarter" idx="13"/>
          </p:nvPr>
        </p:nvSpPr>
        <p:spPr>
          <a:xfrm>
            <a:off x="3107054" y="5212080"/>
            <a:ext cx="10698480" cy="1005840"/>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3107056" y="6217920"/>
            <a:ext cx="10698480" cy="87554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9953092"/>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7017796"/>
      </p:ext>
    </p:extLst>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153775" y="752887"/>
            <a:ext cx="2649121" cy="6340580"/>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3107054" y="752887"/>
            <a:ext cx="7772400" cy="63405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51357378"/>
      </p:ext>
    </p:extLst>
  </p:cSld>
  <p:clrMapOvr>
    <a:masterClrMapping/>
  </p:clrMapOvr>
  <p:hf sldNum="0"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550524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ctrTitle"/>
          </p:nvPr>
        </p:nvSpPr>
        <p:spPr>
          <a:xfrm>
            <a:off x="1645920" y="2164086"/>
            <a:ext cx="11338560" cy="2190115"/>
          </a:xfrm>
        </p:spPr>
        <p:txBody>
          <a:bodyPr anchor="b">
            <a:normAutofit/>
          </a:bodyPr>
          <a:lstStyle>
            <a:lvl1pPr algn="l">
              <a:defRPr sz="7200"/>
            </a:lvl1pPr>
          </a:lstStyle>
          <a:p>
            <a:r>
              <a:rPr lang="en-US"/>
              <a:t>Click to edit Master title style</a:t>
            </a:r>
            <a:endParaRPr lang="en-US" dirty="0"/>
          </a:p>
        </p:txBody>
      </p:sp>
      <p:sp>
        <p:nvSpPr>
          <p:cNvPr id="3" name="Subtitle 2"/>
          <p:cNvSpPr>
            <a:spLocks noGrp="1"/>
          </p:cNvSpPr>
          <p:nvPr>
            <p:ph type="subTitle" idx="1"/>
          </p:nvPr>
        </p:nvSpPr>
        <p:spPr>
          <a:xfrm>
            <a:off x="1645920" y="4358641"/>
            <a:ext cx="11338560" cy="822960"/>
          </a:xfrm>
        </p:spPr>
        <p:txBody>
          <a:bodyPr>
            <a:normAutofit/>
          </a:bodyPr>
          <a:lstStyle>
            <a:lvl1pPr marL="0" indent="0" algn="l">
              <a:buNone/>
              <a:defRPr sz="240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a:xfrm>
            <a:off x="9491473" y="5177194"/>
            <a:ext cx="3493008" cy="449570"/>
          </a:xfrm>
        </p:spPr>
        <p:txBody>
          <a:bodyPr/>
          <a:lstStyle/>
          <a:p>
            <a:fld id="{48A87A34-81AB-432B-8DAE-1953F412C126}" type="datetimeFigureOut">
              <a:rPr lang="en-US" dirty="0"/>
              <a:t>12/12/2023</a:t>
            </a:fld>
            <a:endParaRPr lang="en-US" dirty="0"/>
          </a:p>
        </p:txBody>
      </p:sp>
      <p:sp>
        <p:nvSpPr>
          <p:cNvPr id="5" name="Footer Placeholder 4"/>
          <p:cNvSpPr>
            <a:spLocks noGrp="1"/>
          </p:cNvSpPr>
          <p:nvPr>
            <p:ph type="ftr" sz="quarter" idx="11"/>
          </p:nvPr>
        </p:nvSpPr>
        <p:spPr>
          <a:xfrm>
            <a:off x="1645920" y="5188615"/>
            <a:ext cx="7680960" cy="438150"/>
          </a:xfrm>
        </p:spPr>
        <p:txBody>
          <a:bodyPr/>
          <a:lstStyle/>
          <a:p>
            <a:endParaRPr lang="en-US" dirty="0"/>
          </a:p>
        </p:txBody>
      </p:sp>
      <p:sp>
        <p:nvSpPr>
          <p:cNvPr id="6" name="Slide Number Placeholder 5"/>
          <p:cNvSpPr>
            <a:spLocks noGrp="1"/>
          </p:cNvSpPr>
          <p:nvPr>
            <p:ph type="sldNum" sz="quarter" idx="12"/>
          </p:nvPr>
        </p:nvSpPr>
        <p:spPr>
          <a:xfrm>
            <a:off x="9692640" y="1717040"/>
            <a:ext cx="3291840"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512067398"/>
      </p:ext>
    </p:extLst>
  </p:cSld>
  <p:clrMapOvr>
    <a:masterClrMapping/>
  </p:clrMapOvr>
  <p:hf sldNum="0"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505425826"/>
      </p:ext>
    </p:extLst>
  </p:cSld>
  <p:clrMapOvr>
    <a:masterClrMapping/>
  </p:clrMapOvr>
  <p:hf sldNum="0"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1" y="904240"/>
            <a:ext cx="12984479" cy="3362322"/>
          </a:xfrm>
        </p:spPr>
        <p:txBody>
          <a:bodyPr anchor="b">
            <a:normAutofit/>
          </a:bodyPr>
          <a:lstStyle>
            <a:lvl1pPr algn="r">
              <a:defRPr sz="4800"/>
            </a:lvl1pPr>
          </a:lstStyle>
          <a:p>
            <a:r>
              <a:rPr lang="en-US"/>
              <a:t>Click to edit Master title style</a:t>
            </a:r>
            <a:endParaRPr lang="en-US" dirty="0"/>
          </a:p>
        </p:txBody>
      </p:sp>
      <p:sp>
        <p:nvSpPr>
          <p:cNvPr id="3" name="Text Placeholder 2"/>
          <p:cNvSpPr>
            <a:spLocks noGrp="1"/>
          </p:cNvSpPr>
          <p:nvPr>
            <p:ph type="body" idx="1"/>
          </p:nvPr>
        </p:nvSpPr>
        <p:spPr>
          <a:xfrm>
            <a:off x="1229360" y="4370071"/>
            <a:ext cx="12588240" cy="1146810"/>
          </a:xfrm>
        </p:spPr>
        <p:txBody>
          <a:bodyPr>
            <a:normAutofit/>
          </a:bodyPr>
          <a:lstStyle>
            <a:lvl1pPr marL="0" indent="0" algn="r">
              <a:buNone/>
              <a:defRPr sz="264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dirty="0"/>
              <a:pPr/>
              <a:t>12/12/2023</a:t>
            </a:fld>
            <a:endParaRPr lang="en-US" dirty="0"/>
          </a:p>
        </p:txBody>
      </p:sp>
      <p:sp>
        <p:nvSpPr>
          <p:cNvPr id="5" name="Footer Placeholder 4"/>
          <p:cNvSpPr>
            <a:spLocks noGrp="1"/>
          </p:cNvSpPr>
          <p:nvPr>
            <p:ph type="ftr" sz="quarter" idx="11"/>
          </p:nvPr>
        </p:nvSpPr>
        <p:spPr>
          <a:xfrm>
            <a:off x="822960" y="457202"/>
            <a:ext cx="8389790" cy="436878"/>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38042360"/>
      </p:ext>
    </p:extLst>
  </p:cSld>
  <p:clrMapOvr>
    <a:masterClrMapping/>
  </p:clrMapOvr>
  <p:hf sldNum="0"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2633471"/>
            <a:ext cx="6400800" cy="4828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633471"/>
            <a:ext cx="6400800" cy="4828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12398133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69693" y="2699383"/>
            <a:ext cx="5854067" cy="42500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1" y="2699383"/>
            <a:ext cx="5850253" cy="42500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24584000"/>
      </p:ext>
    </p:extLst>
  </p:cSld>
  <p:clrMapOvr>
    <a:masterClrMapping/>
  </p:clrMapOvr>
  <p:hf sldNum="0"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74720" y="914400"/>
            <a:ext cx="10332720" cy="155448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91" y="2620563"/>
            <a:ext cx="6095989"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822961" y="3759200"/>
            <a:ext cx="6374130" cy="3703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80960" y="2620563"/>
            <a:ext cx="6126480"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759200"/>
            <a:ext cx="6400800" cy="3703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30539625"/>
      </p:ext>
    </p:extLst>
  </p:cSld>
  <p:clrMapOvr>
    <a:masterClrMapping/>
  </p:clrMapOvr>
  <p:hf sldNum="0"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446857571"/>
      </p:ext>
    </p:extLst>
  </p:cSld>
  <p:clrMapOvr>
    <a:masterClrMapping/>
  </p:clrMapOvr>
  <p:hf sldNum="0"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107480377"/>
      </p:ext>
    </p:extLst>
  </p:cSld>
  <p:clrMapOvr>
    <a:masterClrMapping/>
  </p:clrMapOvr>
  <p:hf sldNum="0"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4937760" cy="1920240"/>
          </a:xfrm>
        </p:spPr>
        <p:txBody>
          <a:bodyPr anchor="b"/>
          <a:lstStyle>
            <a:lvl1pPr algn="l">
              <a:defRPr sz="3840"/>
            </a:lvl1pPr>
          </a:lstStyle>
          <a:p>
            <a:r>
              <a:rPr lang="en-US"/>
              <a:t>Click to edit Master title style</a:t>
            </a:r>
            <a:endParaRPr lang="en-US" dirty="0"/>
          </a:p>
        </p:txBody>
      </p:sp>
      <p:sp>
        <p:nvSpPr>
          <p:cNvPr id="3" name="Content Placeholder 2"/>
          <p:cNvSpPr>
            <a:spLocks noGrp="1"/>
          </p:cNvSpPr>
          <p:nvPr>
            <p:ph idx="1"/>
          </p:nvPr>
        </p:nvSpPr>
        <p:spPr>
          <a:xfrm>
            <a:off x="5994698" y="896111"/>
            <a:ext cx="7812742" cy="656631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 y="3749039"/>
            <a:ext cx="4937760"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94441328"/>
      </p:ext>
    </p:extLst>
  </p:cSld>
  <p:clrMapOvr>
    <a:masterClrMapping/>
  </p:clrMapOvr>
  <p:hf sldNum="0"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8247888" cy="1920240"/>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433486" y="901490"/>
            <a:ext cx="4373954" cy="6560932"/>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3749039"/>
            <a:ext cx="8247888"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422399355"/>
      </p:ext>
    </p:extLst>
  </p:cSld>
  <p:clrMapOvr>
    <a:masterClrMapping/>
  </p:clrMapOvr>
  <p:hf sldNum="0"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32" y="5636833"/>
            <a:ext cx="12986441" cy="983226"/>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8072" y="1129728"/>
            <a:ext cx="12986208" cy="4173793"/>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6620059"/>
            <a:ext cx="12984480" cy="842363"/>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79145127"/>
      </p:ext>
    </p:extLst>
  </p:cSld>
  <p:clrMapOvr>
    <a:masterClrMapping/>
  </p:clrMapOvr>
  <p:hf sldNum="0"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0" y="904239"/>
            <a:ext cx="12984480" cy="3362960"/>
          </a:xfrm>
        </p:spPr>
        <p:txBody>
          <a:bodyPr anchor="ctr"/>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1" y="4378960"/>
            <a:ext cx="12156619" cy="1198880"/>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dirty="0"/>
              <a:pPr/>
              <a:t>12/12/2023</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43919388"/>
      </p:ext>
    </p:extLst>
  </p:cSld>
  <p:clrMapOvr>
    <a:masterClrMapping/>
  </p:clrMapOvr>
  <p:hf sldNum="0"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61" y="904240"/>
            <a:ext cx="12181840" cy="3125394"/>
          </a:xfrm>
        </p:spPr>
        <p:txBody>
          <a:bodyPr anchor="ctr"/>
          <a:lstStyle>
            <a:lvl1pPr algn="l">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1564638" y="4038668"/>
            <a:ext cx="11511283" cy="53333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229361" y="4751835"/>
            <a:ext cx="12181840" cy="815845"/>
          </a:xfrm>
        </p:spPr>
        <p:txBody>
          <a:bodyPr anchor="ct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dirty="0"/>
              <a:pPr/>
              <a:t>12/12/2023</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
        <p:nvSpPr>
          <p:cNvPr id="9" name="TextBox 8"/>
          <p:cNvSpPr txBox="1"/>
          <p:nvPr/>
        </p:nvSpPr>
        <p:spPr>
          <a:xfrm>
            <a:off x="571500" y="11201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0" name="TextBox 9"/>
          <p:cNvSpPr txBox="1"/>
          <p:nvPr/>
        </p:nvSpPr>
        <p:spPr>
          <a:xfrm>
            <a:off x="13181076" y="324154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895042388"/>
      </p:ext>
    </p:extLst>
  </p:cSld>
  <p:clrMapOvr>
    <a:masterClrMapping/>
  </p:clrMapOvr>
  <p:hf sldNum="0"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94" y="1349642"/>
            <a:ext cx="12175423" cy="3014202"/>
          </a:xfrm>
        </p:spPr>
        <p:txBody>
          <a:bodyPr anchor="b"/>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0" y="4377979"/>
            <a:ext cx="12173585" cy="1199862"/>
          </a:xfrm>
        </p:spPr>
        <p:txBody>
          <a:bodyPr anchor="t"/>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4660"/>
            <a:ext cx="3493008" cy="438150"/>
          </a:xfrm>
        </p:spPr>
        <p:txBody>
          <a:bodyPr/>
          <a:lstStyle>
            <a:lvl1pPr algn="r">
              <a:defRPr/>
            </a:lvl1pPr>
          </a:lstStyle>
          <a:p>
            <a:fld id="{48A87A34-81AB-432B-8DAE-1953F412C126}" type="datetimeFigureOut">
              <a:rPr lang="en-US" dirty="0"/>
              <a:pPr/>
              <a:t>12/12/2023</a:t>
            </a:fld>
            <a:endParaRPr lang="en-US" dirty="0"/>
          </a:p>
        </p:txBody>
      </p:sp>
      <p:sp>
        <p:nvSpPr>
          <p:cNvPr id="6" name="Footer Placeholder 5"/>
          <p:cNvSpPr>
            <a:spLocks noGrp="1"/>
          </p:cNvSpPr>
          <p:nvPr>
            <p:ph type="ftr" sz="quarter" idx="11"/>
          </p:nvPr>
        </p:nvSpPr>
        <p:spPr>
          <a:xfrm>
            <a:off x="822960" y="45466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11858296"/>
      </p:ext>
    </p:extLst>
  </p:cSld>
  <p:clrMapOvr>
    <a:masterClrMapping/>
  </p:clrMapOvr>
  <p:hf sldNum="0"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3474721" y="914400"/>
            <a:ext cx="10332719" cy="156464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22960" y="2642496"/>
            <a:ext cx="4147718" cy="74078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822959"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242560" y="2641600"/>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240230" y="3484880"/>
            <a:ext cx="4147718" cy="3977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662160" y="2631439"/>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662161"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10582329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69693" y="742952"/>
            <a:ext cx="11887200" cy="17735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4023" y="2699383"/>
            <a:ext cx="5579740" cy="988694"/>
          </a:xfrm>
        </p:spPr>
        <p:txBody>
          <a:bodyPr anchor="b"/>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69693" y="3688077"/>
            <a:ext cx="5854069" cy="3261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80970" y="2699382"/>
            <a:ext cx="5575922" cy="988694"/>
          </a:xfrm>
        </p:spPr>
        <p:txBody>
          <a:bodyPr anchor="b"/>
          <a:lstStyle>
            <a:lvl1pPr marL="0" indent="0">
              <a:lnSpc>
                <a:spcPct val="90000"/>
              </a:lnSpc>
              <a:buNone/>
              <a:defRPr sz="2880" b="0" cap="all" baseline="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688077"/>
            <a:ext cx="5850252" cy="3261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48193659"/>
      </p:ext>
    </p:extLst>
  </p:cSld>
  <p:clrMapOvr>
    <a:masterClrMapping/>
  </p:clrMapOvr>
  <p:hf sldNum="0"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3474721" y="914400"/>
            <a:ext cx="10332719" cy="155448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26342" y="5029201"/>
            <a:ext cx="4141898"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826342" y="2834640"/>
            <a:ext cx="4141898"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826342" y="5848518"/>
            <a:ext cx="4141898"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249116" y="5029201"/>
            <a:ext cx="4138722"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249116" y="2834640"/>
            <a:ext cx="4138723"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249117" y="5848516"/>
            <a:ext cx="4138722"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659678" y="5029201"/>
            <a:ext cx="4147763"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659826" y="2834640"/>
            <a:ext cx="4137454"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659678" y="5848514"/>
            <a:ext cx="4142934"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023937392"/>
      </p:ext>
    </p:extLst>
  </p:cSld>
  <p:clrMapOvr>
    <a:masterClrMapping/>
  </p:clrMapOvr>
  <p:hf sldNum="0"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22960" y="2633471"/>
            <a:ext cx="12984480" cy="4828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61490763"/>
      </p:ext>
    </p:extLst>
  </p:cSld>
  <p:clrMapOvr>
    <a:masterClrMapping/>
  </p:clrMapOvr>
  <p:hf sldNum="0"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Vertical Title 1"/>
          <p:cNvSpPr>
            <a:spLocks noGrp="1"/>
          </p:cNvSpPr>
          <p:nvPr>
            <p:ph type="title" orient="vert"/>
          </p:nvPr>
        </p:nvSpPr>
        <p:spPr>
          <a:xfrm>
            <a:off x="11338560" y="894080"/>
            <a:ext cx="2468880" cy="4683760"/>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29360" y="894081"/>
            <a:ext cx="9845041" cy="46837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377342" y="455930"/>
            <a:ext cx="3493008" cy="438150"/>
          </a:xfrm>
        </p:spPr>
        <p:txBody>
          <a:bodyPr/>
          <a:lstStyle>
            <a:lvl1pPr algn="r">
              <a:defRPr/>
            </a:lvl1pPr>
          </a:lstStyle>
          <a:p>
            <a:fld id="{48A87A34-81AB-432B-8DAE-1953F412C126}" type="datetimeFigureOut">
              <a:rPr lang="en-US" dirty="0"/>
              <a:pPr/>
              <a:t>12/12/2023</a:t>
            </a:fld>
            <a:endParaRPr lang="en-US" dirty="0"/>
          </a:p>
        </p:txBody>
      </p:sp>
      <p:sp>
        <p:nvSpPr>
          <p:cNvPr id="5" name="Footer Placeholder 4"/>
          <p:cNvSpPr>
            <a:spLocks noGrp="1"/>
          </p:cNvSpPr>
          <p:nvPr>
            <p:ph type="ftr" sz="quarter" idx="11"/>
          </p:nvPr>
        </p:nvSpPr>
        <p:spPr>
          <a:xfrm>
            <a:off x="822960" y="457201"/>
            <a:ext cx="8389790" cy="438150"/>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931965386"/>
      </p:ext>
    </p:extLst>
  </p:cSld>
  <p:clrMapOvr>
    <a:masterClrMapping/>
  </p:clrMapOvr>
  <p:hf sldNum="0"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717884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BB9BA-1A77-0D93-EFB5-8AFF410E1EA3}"/>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B06D2447-33AD-2C54-C1B5-0E1B9FB81086}"/>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FCA6A3F-2DCD-3C23-7D65-16CB85A63F18}"/>
              </a:ext>
            </a:extLst>
          </p:cNvPr>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5" name="Footer Placeholder 4">
            <a:extLst>
              <a:ext uri="{FF2B5EF4-FFF2-40B4-BE49-F238E27FC236}">
                <a16:creationId xmlns:a16="http://schemas.microsoft.com/office/drawing/2014/main" id="{128C647E-1539-4AA4-CC55-78D730EB3B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373A3C8-D9D8-EAFE-EBB7-71042000A93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87185218"/>
      </p:ext>
    </p:extLst>
  </p:cSld>
  <p:clrMapOvr>
    <a:masterClrMapping/>
  </p:clrMapOvr>
  <p:hf sldNum="0"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6DCB9-F947-768D-FFA4-ACF985D357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65B7EC6-23CF-C943-0C9F-61596E7437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620A70-8C17-D8A6-079D-26F8CB9FAF9F}"/>
              </a:ext>
            </a:extLst>
          </p:cNvPr>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5" name="Footer Placeholder 4">
            <a:extLst>
              <a:ext uri="{FF2B5EF4-FFF2-40B4-BE49-F238E27FC236}">
                <a16:creationId xmlns:a16="http://schemas.microsoft.com/office/drawing/2014/main" id="{0B940369-9FE3-78DE-FF31-5D946A2BCD1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34BEF4-355B-9317-E7C2-6F498FA015C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00478123"/>
      </p:ext>
    </p:extLst>
  </p:cSld>
  <p:clrMapOvr>
    <a:masterClrMapping/>
  </p:clrMapOvr>
  <p:hf sldNum="0"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F57DC-EFE0-3999-F9B1-E63466D7F130}"/>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9EAAFDB-E491-D0EB-B619-C1C5AF2A1799}"/>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1A59657-2495-D102-16BA-67B78B568C95}"/>
              </a:ext>
            </a:extLst>
          </p:cNvPr>
          <p:cNvSpPr>
            <a:spLocks noGrp="1"/>
          </p:cNvSpPr>
          <p:nvPr>
            <p:ph type="dt" sz="half" idx="10"/>
          </p:nvPr>
        </p:nvSpPr>
        <p:spPr/>
        <p:txBody>
          <a:bodyPr/>
          <a:lstStyle/>
          <a:p>
            <a:fld id="{48A87A34-81AB-432B-8DAE-1953F412C126}" type="datetimeFigureOut">
              <a:rPr lang="en-US" smtClean="0"/>
              <a:pPr/>
              <a:t>12/12/2023</a:t>
            </a:fld>
            <a:endParaRPr lang="en-US" dirty="0"/>
          </a:p>
        </p:txBody>
      </p:sp>
      <p:sp>
        <p:nvSpPr>
          <p:cNvPr id="5" name="Footer Placeholder 4">
            <a:extLst>
              <a:ext uri="{FF2B5EF4-FFF2-40B4-BE49-F238E27FC236}">
                <a16:creationId xmlns:a16="http://schemas.microsoft.com/office/drawing/2014/main" id="{5A3322B2-7F49-407A-B449-E25672255DA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91AED-AC92-845F-9778-70801B3D813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70965580"/>
      </p:ext>
    </p:extLst>
  </p:cSld>
  <p:clrMapOvr>
    <a:masterClrMapping/>
  </p:clrMapOvr>
  <p:hf sldNum="0"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B306E-14F3-7929-E2FE-3BC8A79AE24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95719F3-B72D-EAE4-1533-65B49325013D}"/>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B8DD536-33D6-2980-E60B-7ACB876ACD9B}"/>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4DFB901-CC2A-E940-BB68-216811A7084A}"/>
              </a:ext>
            </a:extLst>
          </p:cNvPr>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6" name="Footer Placeholder 5">
            <a:extLst>
              <a:ext uri="{FF2B5EF4-FFF2-40B4-BE49-F238E27FC236}">
                <a16:creationId xmlns:a16="http://schemas.microsoft.com/office/drawing/2014/main" id="{8C5B4D0B-6058-FED6-A360-75FF411BF45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9884A03-670B-350C-9169-7DECA7023C3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52586227"/>
      </p:ext>
    </p:extLst>
  </p:cSld>
  <p:clrMapOvr>
    <a:masterClrMapping/>
  </p:clrMapOvr>
  <p:hf sldNum="0"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9AE2D-74EF-3666-1C11-D238AE0FC76E}"/>
              </a:ext>
            </a:extLst>
          </p:cNvPr>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D9EB5AB-EF99-375F-319C-E50F7F8D0C3B}"/>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69AFC945-46F0-6852-47FD-7F0FDC9910ED}"/>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AC59780-4137-0021-FFEC-21E1903C760F}"/>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21E39085-1553-3784-B66A-B3C94C2D8A0B}"/>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E47A8F9-AE63-52D7-C619-036BE9119C96}"/>
              </a:ext>
            </a:extLst>
          </p:cNvPr>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8" name="Footer Placeholder 7">
            <a:extLst>
              <a:ext uri="{FF2B5EF4-FFF2-40B4-BE49-F238E27FC236}">
                <a16:creationId xmlns:a16="http://schemas.microsoft.com/office/drawing/2014/main" id="{F70844A3-47B5-9FE5-C763-7307D193456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37666A7-03C8-E91B-A381-28DFDC24818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26081695"/>
      </p:ext>
    </p:extLst>
  </p:cSld>
  <p:clrMapOvr>
    <a:masterClrMapping/>
  </p:clrMapOvr>
  <p:hf sldNum="0"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5E271-E6AE-0264-EF6C-E9902B17947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C061EB3-1603-156E-30F7-96942F74D5CC}"/>
              </a:ext>
            </a:extLst>
          </p:cNvPr>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4" name="Footer Placeholder 3">
            <a:extLst>
              <a:ext uri="{FF2B5EF4-FFF2-40B4-BE49-F238E27FC236}">
                <a16:creationId xmlns:a16="http://schemas.microsoft.com/office/drawing/2014/main" id="{8F154C25-58BC-4FD3-6060-AA35BF43B28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E36A8E0F-8B0F-26FC-67F7-338336CB076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7967505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32446621"/>
      </p:ext>
    </p:extLst>
  </p:cSld>
  <p:clrMapOvr>
    <a:masterClrMapping/>
  </p:clrMapOvr>
  <p:hf sldNum="0"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04F2D4-F87F-91DC-A1F4-6BAC1C1D5884}"/>
              </a:ext>
            </a:extLst>
          </p:cNvPr>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3" name="Footer Placeholder 2">
            <a:extLst>
              <a:ext uri="{FF2B5EF4-FFF2-40B4-BE49-F238E27FC236}">
                <a16:creationId xmlns:a16="http://schemas.microsoft.com/office/drawing/2014/main" id="{D662E9A0-6BF1-8D19-FFDC-251178D263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C2B195A-B12E-1DBD-7F20-8E8B0A7CCBE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19224831"/>
      </p:ext>
    </p:extLst>
  </p:cSld>
  <p:clrMapOvr>
    <a:masterClrMapping/>
  </p:clrMapOvr>
  <p:hf sldNum="0"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ECF6C-B658-CAB7-6380-0A14D309E767}"/>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122EB5E-E7BB-00FF-D5C3-21F32C18746E}"/>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04C8656-6104-DD24-9F97-565115B6A4E8}"/>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703DC311-FDCF-E540-E369-AC6BC88AC183}"/>
              </a:ext>
            </a:extLst>
          </p:cNvPr>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6" name="Footer Placeholder 5">
            <a:extLst>
              <a:ext uri="{FF2B5EF4-FFF2-40B4-BE49-F238E27FC236}">
                <a16:creationId xmlns:a16="http://schemas.microsoft.com/office/drawing/2014/main" id="{9D467137-CBDB-0B68-75D6-0F136DFCF95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EB090A-1CDF-FAE3-B578-B8E049A83C8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41325649"/>
      </p:ext>
    </p:extLst>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8A8DC-AA2D-CBD1-9A15-AA747E819677}"/>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184C492-6456-B6DC-6CD8-A858FD972965}"/>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IN"/>
          </a:p>
        </p:txBody>
      </p:sp>
      <p:sp>
        <p:nvSpPr>
          <p:cNvPr id="4" name="Text Placeholder 3">
            <a:extLst>
              <a:ext uri="{FF2B5EF4-FFF2-40B4-BE49-F238E27FC236}">
                <a16:creationId xmlns:a16="http://schemas.microsoft.com/office/drawing/2014/main" id="{B3B36AF8-0934-1D24-2916-CB9DDFE1E513}"/>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7D159675-68E5-D5D7-12F3-1D4C840F3622}"/>
              </a:ext>
            </a:extLst>
          </p:cNvPr>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6" name="Footer Placeholder 5">
            <a:extLst>
              <a:ext uri="{FF2B5EF4-FFF2-40B4-BE49-F238E27FC236}">
                <a16:creationId xmlns:a16="http://schemas.microsoft.com/office/drawing/2014/main" id="{700B61A8-353C-8E2B-30F4-A9EDD4B2BEB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E444E2A-FB21-7A93-0DBC-96C854B5C29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5845094"/>
      </p:ext>
    </p:extLst>
  </p:cSld>
  <p:clrMapOvr>
    <a:masterClrMapping/>
  </p:clrMapOvr>
  <p:hf sldNum="0"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50C27-717D-8B1F-778A-8F86BA069C9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D73890D-59A9-5E2B-DC35-571DEB909C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DF6D94F-5EE2-1E4C-8B2D-96AA7C3A86A4}"/>
              </a:ext>
            </a:extLst>
          </p:cNvPr>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5" name="Footer Placeholder 4">
            <a:extLst>
              <a:ext uri="{FF2B5EF4-FFF2-40B4-BE49-F238E27FC236}">
                <a16:creationId xmlns:a16="http://schemas.microsoft.com/office/drawing/2014/main" id="{4EAF7433-0255-3429-A27B-88C1FA85CA7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E76FC39-5134-900C-1402-D4F03A05363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17707008"/>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53C45F-F6D6-275E-4AB8-374E72F2E712}"/>
              </a:ext>
            </a:extLst>
          </p:cNvPr>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6B0611D-436A-A14D-DAF1-775939457E65}"/>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2FD5AD-1D41-BEA4-4164-A8C56A69828F}"/>
              </a:ext>
            </a:extLst>
          </p:cNvPr>
          <p:cNvSpPr>
            <a:spLocks noGrp="1"/>
          </p:cNvSpPr>
          <p:nvPr>
            <p:ph type="dt" sz="half" idx="10"/>
          </p:nvPr>
        </p:nvSpPr>
        <p:spPr/>
        <p:txBody>
          <a:bodyPr/>
          <a:lstStyle/>
          <a:p>
            <a:fld id="{48A87A34-81AB-432B-8DAE-1953F412C126}" type="datetimeFigureOut">
              <a:rPr lang="en-US" smtClean="0"/>
              <a:pPr/>
              <a:t>12/12/2023</a:t>
            </a:fld>
            <a:endParaRPr lang="en-US" dirty="0"/>
          </a:p>
        </p:txBody>
      </p:sp>
      <p:sp>
        <p:nvSpPr>
          <p:cNvPr id="5" name="Footer Placeholder 4">
            <a:extLst>
              <a:ext uri="{FF2B5EF4-FFF2-40B4-BE49-F238E27FC236}">
                <a16:creationId xmlns:a16="http://schemas.microsoft.com/office/drawing/2014/main" id="{917FB232-DED6-4012-788A-4265CA5CEF0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660EC6A-88CA-EF49-58FF-BA81DB5AD99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26035575"/>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0578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6801870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6047" y="731521"/>
            <a:ext cx="4627244" cy="1967861"/>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187441" y="711199"/>
            <a:ext cx="7069451" cy="623824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76047" y="2699383"/>
            <a:ext cx="4627244" cy="4250057"/>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7653291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695" y="731520"/>
            <a:ext cx="7121410" cy="1967863"/>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56865" y="731522"/>
            <a:ext cx="4400028" cy="621791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69693" y="2699383"/>
            <a:ext cx="7121413" cy="4250057"/>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9083705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theme" Target="../theme/theme2.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image" Target="../media/image3.png"/><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19" Type="http://schemas.openxmlformats.org/officeDocument/2006/relationships/theme" Target="../theme/theme3.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1.xml"/><Relationship Id="rId13" Type="http://schemas.openxmlformats.org/officeDocument/2006/relationships/theme" Target="../theme/theme4.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slideLayout" Target="../slideLayouts/slideLayout65.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4630404" cy="82296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7146" y="1"/>
            <a:ext cx="14464666" cy="82296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369695" y="742222"/>
            <a:ext cx="11887198" cy="1774284"/>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369695" y="2699384"/>
            <a:ext cx="11887199" cy="42500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48305" y="7059932"/>
            <a:ext cx="3291840"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48A87A34-81AB-432B-8DAE-1953F412C126}" type="datetimeFigureOut">
              <a:rPr lang="en-US" dirty="0"/>
              <a:pPr/>
              <a:t>12/12/2023</a:t>
            </a:fld>
            <a:endParaRPr lang="en-US" dirty="0"/>
          </a:p>
        </p:txBody>
      </p:sp>
      <p:sp>
        <p:nvSpPr>
          <p:cNvPr id="5" name="Footer Placeholder 4"/>
          <p:cNvSpPr>
            <a:spLocks noGrp="1"/>
          </p:cNvSpPr>
          <p:nvPr>
            <p:ph type="ftr" sz="quarter" idx="3"/>
          </p:nvPr>
        </p:nvSpPr>
        <p:spPr>
          <a:xfrm>
            <a:off x="1369694" y="7059931"/>
            <a:ext cx="7487171" cy="438150"/>
          </a:xfrm>
          <a:prstGeom prst="rect">
            <a:avLst/>
          </a:prstGeom>
        </p:spPr>
        <p:txBody>
          <a:bodyPr vert="horz" lIns="91440" tIns="45720" rIns="91440" bIns="45720" rtlCol="0" anchor="ctr"/>
          <a:lstStyle>
            <a:lvl1pPr algn="l">
              <a:defRPr sz="126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331586" y="7059929"/>
            <a:ext cx="925307"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2312188814"/>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 id="2147483744" r:id="rId18"/>
  </p:sldLayoutIdLst>
  <p:hf sldNum="0" hdr="0" ftr="0" dt="0"/>
  <p:txStyles>
    <p:titleStyle>
      <a:lvl1pPr algn="l" defTabSz="1097280" rtl="0" eaLnBrk="1" latinLnBrk="0" hangingPunct="1">
        <a:lnSpc>
          <a:spcPct val="90000"/>
        </a:lnSpc>
        <a:spcBef>
          <a:spcPct val="0"/>
        </a:spcBef>
        <a:buNone/>
        <a:defRPr sz="4320" kern="1200" cap="all" baseline="0">
          <a:solidFill>
            <a:schemeClr val="tx1"/>
          </a:solidFill>
          <a:latin typeface="+mj-lt"/>
          <a:ea typeface="+mj-ea"/>
          <a:cs typeface="+mj-cs"/>
        </a:defRPr>
      </a:lvl1pPr>
    </p:titleStyle>
    <p:bodyStyle>
      <a:lvl1pPr marL="274320" indent="-274320" algn="l" defTabSz="1097280" rtl="0" eaLnBrk="1" latinLnBrk="0" hangingPunct="1">
        <a:lnSpc>
          <a:spcPct val="120000"/>
        </a:lnSpc>
        <a:spcBef>
          <a:spcPts val="1200"/>
        </a:spcBef>
        <a:buSzPct val="125000"/>
        <a:buFont typeface="Arial" panose="020B0604020202020204" pitchFamily="34" charset="0"/>
        <a:buChar char="•"/>
        <a:defRPr sz="2880" kern="1200">
          <a:solidFill>
            <a:schemeClr val="tx1"/>
          </a:solidFill>
          <a:latin typeface="+mn-lt"/>
          <a:ea typeface="+mn-ea"/>
          <a:cs typeface="+mn-cs"/>
        </a:defRPr>
      </a:lvl1pPr>
      <a:lvl2pPr marL="822960" indent="-274320" algn="l" defTabSz="1097280" rtl="0" eaLnBrk="1" latinLnBrk="0" hangingPunct="1">
        <a:lnSpc>
          <a:spcPct val="120000"/>
        </a:lnSpc>
        <a:spcBef>
          <a:spcPts val="600"/>
        </a:spcBef>
        <a:buSzPct val="125000"/>
        <a:buFont typeface="Arial" panose="020B0604020202020204" pitchFamily="34" charset="0"/>
        <a:buChar char="•"/>
        <a:defRPr sz="2400" kern="1200">
          <a:solidFill>
            <a:schemeClr val="tx1"/>
          </a:solidFill>
          <a:latin typeface="+mn-lt"/>
          <a:ea typeface="+mn-ea"/>
          <a:cs typeface="+mn-cs"/>
        </a:defRPr>
      </a:lvl2pPr>
      <a:lvl3pPr marL="1371600" indent="-274320" algn="l" defTabSz="1097280" rtl="0" eaLnBrk="1" latinLnBrk="0" hangingPunct="1">
        <a:lnSpc>
          <a:spcPct val="120000"/>
        </a:lnSpc>
        <a:spcBef>
          <a:spcPts val="600"/>
        </a:spcBef>
        <a:buSzPct val="125000"/>
        <a:buFont typeface="Arial" panose="020B0604020202020204" pitchFamily="34" charset="0"/>
        <a:buChar char="•"/>
        <a:defRPr sz="2160" kern="1200">
          <a:solidFill>
            <a:schemeClr val="tx1"/>
          </a:solidFill>
          <a:latin typeface="+mn-lt"/>
          <a:ea typeface="+mn-ea"/>
          <a:cs typeface="+mn-cs"/>
        </a:defRPr>
      </a:lvl3pPr>
      <a:lvl4pPr marL="1920240" indent="-274320" algn="l" defTabSz="1097280" rtl="0" eaLnBrk="1" latinLnBrk="0" hangingPunct="1">
        <a:lnSpc>
          <a:spcPct val="120000"/>
        </a:lnSpc>
        <a:spcBef>
          <a:spcPts val="600"/>
        </a:spcBef>
        <a:buSzPct val="125000"/>
        <a:buFont typeface="Arial" panose="020B0604020202020204" pitchFamily="34" charset="0"/>
        <a:buChar char="•"/>
        <a:defRPr sz="1920" kern="1200">
          <a:solidFill>
            <a:schemeClr val="tx1"/>
          </a:solidFill>
          <a:latin typeface="+mn-lt"/>
          <a:ea typeface="+mn-ea"/>
          <a:cs typeface="+mn-cs"/>
        </a:defRPr>
      </a:lvl4pPr>
      <a:lvl5pPr marL="2468880" indent="-274320" algn="l" defTabSz="1097280" rtl="0" eaLnBrk="1" latinLnBrk="0" hangingPunct="1">
        <a:lnSpc>
          <a:spcPct val="120000"/>
        </a:lnSpc>
        <a:spcBef>
          <a:spcPts val="600"/>
        </a:spcBef>
        <a:buSzPct val="125000"/>
        <a:buFont typeface="Arial" panose="020B0604020202020204" pitchFamily="34" charset="0"/>
        <a:buChar char="•"/>
        <a:defRPr sz="1920" kern="1200">
          <a:solidFill>
            <a:schemeClr val="tx1"/>
          </a:solidFill>
          <a:latin typeface="+mn-lt"/>
          <a:ea typeface="+mn-ea"/>
          <a:cs typeface="+mn-cs"/>
        </a:defRPr>
      </a:lvl5pPr>
      <a:lvl6pPr marL="3017520" indent="-274320" algn="l" defTabSz="1097280" rtl="0" eaLnBrk="1" latinLnBrk="0" hangingPunct="1">
        <a:lnSpc>
          <a:spcPct val="120000"/>
        </a:lnSpc>
        <a:spcBef>
          <a:spcPts val="600"/>
        </a:spcBef>
        <a:buSzPct val="125000"/>
        <a:buFont typeface="Arial" panose="020B0604020202020204" pitchFamily="34" charset="0"/>
        <a:buChar char="•"/>
        <a:defRPr sz="1680" kern="1200">
          <a:solidFill>
            <a:schemeClr val="tx1"/>
          </a:solidFill>
          <a:latin typeface="+mn-lt"/>
          <a:ea typeface="+mn-ea"/>
          <a:cs typeface="+mn-cs"/>
        </a:defRPr>
      </a:lvl6pPr>
      <a:lvl7pPr marL="3566160" indent="-274320" algn="l" defTabSz="1097280" rtl="0" eaLnBrk="1" latinLnBrk="0" hangingPunct="1">
        <a:lnSpc>
          <a:spcPct val="120000"/>
        </a:lnSpc>
        <a:spcBef>
          <a:spcPts val="600"/>
        </a:spcBef>
        <a:buSzPct val="125000"/>
        <a:buFont typeface="Arial" panose="020B0604020202020204" pitchFamily="34" charset="0"/>
        <a:buChar char="•"/>
        <a:defRPr sz="1680" kern="1200">
          <a:solidFill>
            <a:schemeClr val="tx1"/>
          </a:solidFill>
          <a:latin typeface="+mn-lt"/>
          <a:ea typeface="+mn-ea"/>
          <a:cs typeface="+mn-cs"/>
        </a:defRPr>
      </a:lvl7pPr>
      <a:lvl8pPr marL="4114800" indent="-274320" algn="l" defTabSz="1097280" rtl="0" eaLnBrk="1" latinLnBrk="0" hangingPunct="1">
        <a:lnSpc>
          <a:spcPct val="120000"/>
        </a:lnSpc>
        <a:spcBef>
          <a:spcPts val="600"/>
        </a:spcBef>
        <a:buSzPct val="125000"/>
        <a:buFont typeface="Arial" panose="020B0604020202020204" pitchFamily="34" charset="0"/>
        <a:buChar char="•"/>
        <a:defRPr sz="1680" kern="1200">
          <a:solidFill>
            <a:schemeClr val="tx1"/>
          </a:solidFill>
          <a:latin typeface="+mn-lt"/>
          <a:ea typeface="+mn-ea"/>
          <a:cs typeface="+mn-cs"/>
        </a:defRPr>
      </a:lvl8pPr>
      <a:lvl9pPr marL="4663440" indent="-274320" algn="l" defTabSz="1097280" rtl="0" eaLnBrk="1" latinLnBrk="0" hangingPunct="1">
        <a:lnSpc>
          <a:spcPct val="120000"/>
        </a:lnSpc>
        <a:spcBef>
          <a:spcPts val="600"/>
        </a:spcBef>
        <a:buSzPct val="125000"/>
        <a:buFont typeface="Arial" panose="020B0604020202020204" pitchFamily="34" charset="0"/>
        <a:buChar char="•"/>
        <a:defRPr sz="168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74320"/>
            <a:ext cx="3421819" cy="7966354"/>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32665" y="189"/>
            <a:ext cx="2828009" cy="8223715"/>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219456" cy="82296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3111510" y="748932"/>
            <a:ext cx="10694024" cy="15370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3107054" y="2560320"/>
            <a:ext cx="10698480" cy="46634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433935" y="7356525"/>
            <a:ext cx="1375540" cy="444475"/>
          </a:xfrm>
          <a:prstGeom prst="rect">
            <a:avLst/>
          </a:prstGeom>
        </p:spPr>
        <p:txBody>
          <a:bodyPr vert="horz" lIns="91440" tIns="45720" rIns="91440" bIns="45720" rtlCol="0" anchor="ctr"/>
          <a:lstStyle>
            <a:lvl1pPr algn="r">
              <a:defRPr sz="1080">
                <a:solidFill>
                  <a:schemeClr val="tx1">
                    <a:tint val="75000"/>
                  </a:schemeClr>
                </a:solidFill>
              </a:defRPr>
            </a:lvl1pPr>
          </a:lstStyle>
          <a:p>
            <a:fld id="{B61BEF0D-F0BB-DE4B-95CE-6DB70DBA9567}" type="datetimeFigureOut">
              <a:rPr lang="en-US" dirty="0"/>
              <a:pPr/>
              <a:t>12/12/2023</a:t>
            </a:fld>
            <a:endParaRPr lang="en-US" dirty="0"/>
          </a:p>
        </p:txBody>
      </p:sp>
      <p:sp>
        <p:nvSpPr>
          <p:cNvPr id="5" name="Footer Placeholder 4"/>
          <p:cNvSpPr>
            <a:spLocks noGrp="1"/>
          </p:cNvSpPr>
          <p:nvPr>
            <p:ph type="ftr" sz="quarter" idx="3"/>
          </p:nvPr>
        </p:nvSpPr>
        <p:spPr>
          <a:xfrm>
            <a:off x="3107055" y="7362970"/>
            <a:ext cx="9143999" cy="438150"/>
          </a:xfrm>
          <a:prstGeom prst="rect">
            <a:avLst/>
          </a:prstGeom>
        </p:spPr>
        <p:txBody>
          <a:bodyPr vert="horz" lIns="91440" tIns="45720" rIns="91440" bIns="45720" rtlCol="0" anchor="ctr"/>
          <a:lstStyle>
            <a:lvl1pPr algn="l">
              <a:defRPr sz="10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638175" y="945339"/>
            <a:ext cx="935720" cy="438150"/>
          </a:xfrm>
          <a:prstGeom prst="rect">
            <a:avLst/>
          </a:prstGeom>
        </p:spPr>
        <p:txBody>
          <a:bodyPr vert="horz" lIns="91440" tIns="45720" rIns="91440" bIns="45720" rtlCol="0" anchor="ctr"/>
          <a:lstStyle>
            <a:lvl1pPr algn="r">
              <a:defRPr sz="2400">
                <a:solidFill>
                  <a:srgbClr val="FEFFFF"/>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60447169"/>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 id="2147483778" r:id="rId15"/>
    <p:sldLayoutId id="2147483779" r:id="rId16"/>
    <p:sldLayoutId id="2147483780" r:id="rId17"/>
  </p:sldLayoutIdLst>
  <p:hf sldNum="0" hdr="0" ftr="0" dt="0"/>
  <p:txStyles>
    <p:titleStyle>
      <a:lvl1pPr algn="l" defTabSz="548640" rtl="0" eaLnBrk="1" latinLnBrk="0" hangingPunct="1">
        <a:spcBef>
          <a:spcPct val="0"/>
        </a:spcBef>
        <a:buNone/>
        <a:defRPr sz="432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Font typeface="Wingdings 3" charset="2"/>
        <a:buChar char=""/>
        <a:defRPr sz="216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Font typeface="Wingdings 3" charset="2"/>
        <a:buChar char=""/>
        <a:defRPr sz="192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Font typeface="Wingdings 3" charset="2"/>
        <a:buChar char=""/>
        <a:defRPr sz="168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4630400" cy="1729740"/>
          </a:xfrm>
          <a:prstGeom prst="rect">
            <a:avLst/>
          </a:prstGeom>
        </p:spPr>
      </p:pic>
      <p:sp>
        <p:nvSpPr>
          <p:cNvPr id="2" name="Title Placeholder 1"/>
          <p:cNvSpPr>
            <a:spLocks noGrp="1"/>
          </p:cNvSpPr>
          <p:nvPr>
            <p:ph type="title"/>
          </p:nvPr>
        </p:nvSpPr>
        <p:spPr>
          <a:xfrm>
            <a:off x="3474720" y="917247"/>
            <a:ext cx="10332720" cy="155163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22960" y="2633473"/>
            <a:ext cx="12984480" cy="48289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14432" y="7627621"/>
            <a:ext cx="3493008"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48A87A34-81AB-432B-8DAE-1953F412C126}" type="datetimeFigureOut">
              <a:rPr lang="en-US" dirty="0"/>
              <a:pPr/>
              <a:t>12/12/2023</a:t>
            </a:fld>
            <a:endParaRPr lang="en-US" dirty="0"/>
          </a:p>
        </p:txBody>
      </p:sp>
      <p:sp>
        <p:nvSpPr>
          <p:cNvPr id="5" name="Footer Placeholder 4"/>
          <p:cNvSpPr>
            <a:spLocks noGrp="1"/>
          </p:cNvSpPr>
          <p:nvPr>
            <p:ph type="ftr" sz="quarter" idx="3"/>
          </p:nvPr>
        </p:nvSpPr>
        <p:spPr>
          <a:xfrm>
            <a:off x="822960" y="7627015"/>
            <a:ext cx="9326880" cy="438150"/>
          </a:xfrm>
          <a:prstGeom prst="rect">
            <a:avLst/>
          </a:prstGeom>
        </p:spPr>
        <p:txBody>
          <a:bodyPr vert="horz" lIns="91440" tIns="45720" rIns="91440" bIns="45720" rtlCol="0" anchor="ctr"/>
          <a:lstStyle>
            <a:lvl1pPr algn="l">
              <a:defRPr sz="12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5600" y="457201"/>
            <a:ext cx="3291840"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3801896782"/>
      </p:ext>
    </p:extLst>
  </p:cSld>
  <p:clrMap bg1="dk1" tx1="lt1" bg2="dk2" tx2="lt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 id="2147483799" r:id="rId18"/>
  </p:sldLayoutIdLst>
  <p:hf sldNum="0" hdr="0" ftr="0" dt="0"/>
  <p:txStyles>
    <p:titleStyle>
      <a:lvl1pPr algn="r" defTabSz="1097280" rtl="0" eaLnBrk="1" latinLnBrk="0" hangingPunct="1">
        <a:lnSpc>
          <a:spcPct val="90000"/>
        </a:lnSpc>
        <a:spcBef>
          <a:spcPct val="0"/>
        </a:spcBef>
        <a:buNone/>
        <a:defRPr sz="4800" kern="1200" cap="all" baseline="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264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28D30D-AAA9-7EE0-8220-BB7428E940F7}"/>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E36641D-9DD2-A2F8-DC63-3D7DB58585D1}"/>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DC66B4-E5BB-4375-6B5C-901AD192EB84}"/>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48A87A34-81AB-432B-8DAE-1953F412C126}" type="datetimeFigureOut">
              <a:rPr lang="en-US" smtClean="0"/>
              <a:pPr/>
              <a:t>12/12/2023</a:t>
            </a:fld>
            <a:endParaRPr lang="en-US" dirty="0"/>
          </a:p>
        </p:txBody>
      </p:sp>
      <p:sp>
        <p:nvSpPr>
          <p:cNvPr id="5" name="Footer Placeholder 4">
            <a:extLst>
              <a:ext uri="{FF2B5EF4-FFF2-40B4-BE49-F238E27FC236}">
                <a16:creationId xmlns:a16="http://schemas.microsoft.com/office/drawing/2014/main" id="{461F6DEF-88C9-4D9F-4364-75582986E38E}"/>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F50FB21-73E3-8D95-091D-6A0CBD9D05C4}"/>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69484454"/>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 id="2147483806" r:id="rId6"/>
    <p:sldLayoutId id="2147483807" r:id="rId7"/>
    <p:sldLayoutId id="2147483808" r:id="rId8"/>
    <p:sldLayoutId id="2147483809" r:id="rId9"/>
    <p:sldLayoutId id="2147483810" r:id="rId10"/>
    <p:sldLayoutId id="2147483811" r:id="rId11"/>
    <p:sldLayoutId id="2147483812" r:id="rId12"/>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5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3.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3.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5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5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53.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53.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53.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53.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5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53.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5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3.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08765-A1F2-66E5-EC97-B8739AD0DDF0}"/>
              </a:ext>
            </a:extLst>
          </p:cNvPr>
          <p:cNvSpPr>
            <a:spLocks noGrp="1"/>
          </p:cNvSpPr>
          <p:nvPr/>
        </p:nvSpPr>
        <p:spPr>
          <a:xfrm>
            <a:off x="1954696" y="576470"/>
            <a:ext cx="9912626" cy="1086678"/>
          </a:xfrm>
          <a:prstGeom prst="rect">
            <a:avLst/>
          </a:prstGeom>
        </p:spPr>
        <p:txBody>
          <a:bodyPr vert="horz" lIns="91440" tIns="45720" rIns="91440" bIns="45720" rtlCol="0" anchor="b">
            <a:norm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b="1" dirty="0"/>
              <a:t>SRI VENKATESWARA COLLEGE OF ENGINEERING &amp; TECHNOLOGY(AUTONOMOUS)   </a:t>
            </a:r>
            <a:endParaRPr lang="en-IN" sz="2800" b="1" dirty="0"/>
          </a:p>
        </p:txBody>
      </p:sp>
      <p:sp>
        <p:nvSpPr>
          <p:cNvPr id="3" name="Subtitle 2">
            <a:extLst>
              <a:ext uri="{FF2B5EF4-FFF2-40B4-BE49-F238E27FC236}">
                <a16:creationId xmlns:a16="http://schemas.microsoft.com/office/drawing/2014/main" id="{6DD2B616-4979-4C4C-26E0-B3D7E711895C}"/>
              </a:ext>
            </a:extLst>
          </p:cNvPr>
          <p:cNvSpPr>
            <a:spLocks noGrp="1"/>
          </p:cNvSpPr>
          <p:nvPr/>
        </p:nvSpPr>
        <p:spPr>
          <a:xfrm>
            <a:off x="2551043" y="4005469"/>
            <a:ext cx="10124661" cy="3647661"/>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0" i="0" kern="1200" cap="all">
                <a:solidFill>
                  <a:schemeClr val="accent1"/>
                </a:solidFill>
                <a:latin typeface="+mj-lt"/>
                <a:ea typeface="+mj-ea"/>
                <a:cs typeface="+mj-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j-lt"/>
                <a:ea typeface="+mj-ea"/>
                <a:cs typeface="+mj-cs"/>
              </a:defRPr>
            </a:lvl9pPr>
          </a:lstStyle>
          <a:p>
            <a:r>
              <a:rPr lang="en-US" b="1" dirty="0">
                <a:solidFill>
                  <a:schemeClr val="tx1">
                    <a:lumMod val="85000"/>
                    <a:lumOff val="15000"/>
                  </a:schemeClr>
                </a:solidFill>
              </a:rPr>
              <a:t>DEPARTMENT OF COMPUTER SCIENCE &amp; ENGINEERING</a:t>
            </a:r>
          </a:p>
          <a:p>
            <a:endParaRPr lang="en-US" b="1" dirty="0">
              <a:solidFill>
                <a:schemeClr val="tx1">
                  <a:lumMod val="85000"/>
                  <a:lumOff val="15000"/>
                </a:schemeClr>
              </a:solidFill>
            </a:endParaRPr>
          </a:p>
          <a:p>
            <a:r>
              <a:rPr lang="en-US" b="1" dirty="0">
                <a:solidFill>
                  <a:schemeClr val="tx2"/>
                </a:solidFill>
              </a:rPr>
              <a:t>WELCOME TO Internship presentation</a:t>
            </a:r>
            <a:endParaRPr lang="en-US" b="1" i="1" dirty="0">
              <a:solidFill>
                <a:schemeClr val="bg1"/>
              </a:solidFill>
            </a:endParaRPr>
          </a:p>
          <a:p>
            <a:r>
              <a:rPr lang="en-US" b="1" cap="none" dirty="0">
                <a:solidFill>
                  <a:schemeClr val="tx1">
                    <a:lumMod val="85000"/>
                    <a:lumOff val="15000"/>
                  </a:schemeClr>
                </a:solidFill>
              </a:rPr>
              <a:t>Heartly thankyou our respected principal Dr. M. Mohan babu and Head of Department Dr.P.Jyoteswari Madam</a:t>
            </a:r>
          </a:p>
          <a:p>
            <a:r>
              <a:rPr lang="en-US" b="1" cap="none" dirty="0">
                <a:solidFill>
                  <a:schemeClr val="tx1">
                    <a:lumMod val="85000"/>
                    <a:lumOff val="15000"/>
                  </a:schemeClr>
                </a:solidFill>
              </a:rPr>
              <a:t>Special thanks to our class teacher Mr.Hare Ram Singh Sir.</a:t>
            </a:r>
          </a:p>
          <a:p>
            <a:endParaRPr lang="en-US" b="1" dirty="0">
              <a:solidFill>
                <a:schemeClr val="tx1">
                  <a:lumMod val="85000"/>
                  <a:lumOff val="15000"/>
                </a:schemeClr>
              </a:solidFill>
            </a:endParaRPr>
          </a:p>
          <a:p>
            <a:endParaRPr lang="en-IN" b="1" dirty="0">
              <a:solidFill>
                <a:schemeClr val="tx1">
                  <a:lumMod val="85000"/>
                  <a:lumOff val="15000"/>
                </a:schemeClr>
              </a:solidFill>
            </a:endParaRPr>
          </a:p>
        </p:txBody>
      </p:sp>
      <p:pic>
        <p:nvPicPr>
          <p:cNvPr id="4" name="Picture 3">
            <a:extLst>
              <a:ext uri="{FF2B5EF4-FFF2-40B4-BE49-F238E27FC236}">
                <a16:creationId xmlns:a16="http://schemas.microsoft.com/office/drawing/2014/main" id="{FB097928-56FA-9E47-9812-FB2B97117C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8833" y="1663148"/>
            <a:ext cx="2133600" cy="2133600"/>
          </a:xfrm>
          <a:prstGeom prst="rect">
            <a:avLst/>
          </a:prstGeom>
        </p:spPr>
      </p:pic>
    </p:spTree>
    <p:extLst>
      <p:ext uri="{BB962C8B-B14F-4D97-AF65-F5344CB8AC3E}">
        <p14:creationId xmlns:p14="http://schemas.microsoft.com/office/powerpoint/2010/main" val="3257085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973818"/>
            <a:ext cx="937260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Introduction to Machine Learning</a:t>
            </a:r>
            <a:endParaRPr lang="en-US" sz="4374" dirty="0"/>
          </a:p>
        </p:txBody>
      </p:sp>
      <p:sp>
        <p:nvSpPr>
          <p:cNvPr id="5" name="Text 2"/>
          <p:cNvSpPr/>
          <p:nvPr/>
        </p:nvSpPr>
        <p:spPr>
          <a:xfrm>
            <a:off x="2037993" y="3223617"/>
            <a:ext cx="3156347" cy="832961"/>
          </a:xfrm>
          <a:prstGeom prst="rect">
            <a:avLst/>
          </a:prstGeom>
          <a:noFill/>
          <a:ln/>
        </p:spPr>
        <p:txBody>
          <a:bodyPr wrap="squar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Supervised Learning</a:t>
            </a:r>
            <a:endParaRPr lang="en-US" sz="2624" dirty="0"/>
          </a:p>
        </p:txBody>
      </p:sp>
      <p:sp>
        <p:nvSpPr>
          <p:cNvPr id="6" name="Text 3"/>
          <p:cNvSpPr/>
          <p:nvPr/>
        </p:nvSpPr>
        <p:spPr>
          <a:xfrm>
            <a:off x="2037993" y="4278749"/>
            <a:ext cx="3156347"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Uncover the fundamentals of supervised learning where models are trained on labeled data to make accurate predictions.</a:t>
            </a:r>
            <a:endParaRPr lang="en-US" sz="1750" dirty="0"/>
          </a:p>
        </p:txBody>
      </p:sp>
      <p:sp>
        <p:nvSpPr>
          <p:cNvPr id="7" name="Text 4"/>
          <p:cNvSpPr/>
          <p:nvPr/>
        </p:nvSpPr>
        <p:spPr>
          <a:xfrm>
            <a:off x="5743932" y="3223617"/>
            <a:ext cx="3156347" cy="832961"/>
          </a:xfrm>
          <a:prstGeom prst="rect">
            <a:avLst/>
          </a:prstGeom>
          <a:noFill/>
          <a:ln/>
        </p:spPr>
        <p:txBody>
          <a:bodyPr wrap="squar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Unsupervised Learning</a:t>
            </a:r>
            <a:endParaRPr lang="en-US" sz="2624" dirty="0"/>
          </a:p>
        </p:txBody>
      </p:sp>
      <p:sp>
        <p:nvSpPr>
          <p:cNvPr id="8" name="Text 5"/>
          <p:cNvSpPr/>
          <p:nvPr/>
        </p:nvSpPr>
        <p:spPr>
          <a:xfrm>
            <a:off x="5743932" y="4278749"/>
            <a:ext cx="3156347"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Dive into the world of unsupervised learning, where algorithms uncover patterns and relationships in unlabeled data.</a:t>
            </a:r>
            <a:endParaRPr lang="en-US" sz="1750" dirty="0"/>
          </a:p>
        </p:txBody>
      </p:sp>
      <p:sp>
        <p:nvSpPr>
          <p:cNvPr id="9" name="Text 6"/>
          <p:cNvSpPr/>
          <p:nvPr/>
        </p:nvSpPr>
        <p:spPr>
          <a:xfrm>
            <a:off x="9449872" y="3223617"/>
            <a:ext cx="3156347" cy="832961"/>
          </a:xfrm>
          <a:prstGeom prst="rect">
            <a:avLst/>
          </a:prstGeom>
          <a:noFill/>
          <a:ln/>
        </p:spPr>
        <p:txBody>
          <a:bodyPr wrap="squar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Reinforcement Learning</a:t>
            </a:r>
            <a:endParaRPr lang="en-US" sz="2624" dirty="0"/>
          </a:p>
        </p:txBody>
      </p:sp>
      <p:sp>
        <p:nvSpPr>
          <p:cNvPr id="10" name="Text 7"/>
          <p:cNvSpPr/>
          <p:nvPr/>
        </p:nvSpPr>
        <p:spPr>
          <a:xfrm>
            <a:off x="9449872" y="4278749"/>
            <a:ext cx="3156347"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Discover how reinforcement learning enables machines to learn through trial and error, guided by feedback from their environment.</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357116"/>
          </a:xfrm>
          <a:prstGeom prst="rect">
            <a:avLst/>
          </a:prstGeom>
          <a:solidFill>
            <a:srgbClr val="0D0A2C">
              <a:alpha val="75000"/>
            </a:srgbClr>
          </a:solidFill>
          <a:ln w="9882">
            <a:solidFill>
              <a:srgbClr val="FFFFFF">
                <a:alpha val="16000"/>
              </a:srgbClr>
            </a:solidFill>
            <a:prstDash val="solid"/>
          </a:ln>
        </p:spPr>
      </p:sp>
      <p:sp>
        <p:nvSpPr>
          <p:cNvPr id="4" name="Shape 1"/>
          <p:cNvSpPr/>
          <p:nvPr/>
        </p:nvSpPr>
        <p:spPr>
          <a:xfrm>
            <a:off x="7299365" y="435293"/>
            <a:ext cx="31552" cy="7486531"/>
          </a:xfrm>
          <a:prstGeom prst="rect">
            <a:avLst/>
          </a:prstGeom>
          <a:solidFill>
            <a:srgbClr val="481782"/>
          </a:solidFill>
          <a:ln/>
        </p:spPr>
      </p:sp>
      <p:sp>
        <p:nvSpPr>
          <p:cNvPr id="5" name="Shape 2"/>
          <p:cNvSpPr/>
          <p:nvPr/>
        </p:nvSpPr>
        <p:spPr>
          <a:xfrm>
            <a:off x="7493139" y="745867"/>
            <a:ext cx="553998" cy="31552"/>
          </a:xfrm>
          <a:prstGeom prst="rect">
            <a:avLst/>
          </a:prstGeom>
          <a:solidFill>
            <a:srgbClr val="481782"/>
          </a:solidFill>
          <a:ln/>
        </p:spPr>
      </p:sp>
      <p:sp>
        <p:nvSpPr>
          <p:cNvPr id="6" name="Shape 3"/>
          <p:cNvSpPr/>
          <p:nvPr/>
        </p:nvSpPr>
        <p:spPr>
          <a:xfrm>
            <a:off x="7137023" y="583644"/>
            <a:ext cx="356116" cy="356116"/>
          </a:xfrm>
          <a:prstGeom prst="roundRect">
            <a:avLst>
              <a:gd name="adj" fmla="val 20003"/>
            </a:avLst>
          </a:prstGeom>
          <a:solidFill>
            <a:srgbClr val="3C136D"/>
          </a:solidFill>
          <a:ln w="9882">
            <a:solidFill>
              <a:srgbClr val="481782"/>
            </a:solidFill>
            <a:prstDash val="solid"/>
          </a:ln>
        </p:spPr>
      </p:sp>
      <p:sp>
        <p:nvSpPr>
          <p:cNvPr id="7" name="Text 4"/>
          <p:cNvSpPr/>
          <p:nvPr/>
        </p:nvSpPr>
        <p:spPr>
          <a:xfrm>
            <a:off x="7273111" y="613291"/>
            <a:ext cx="83820" cy="296704"/>
          </a:xfrm>
          <a:prstGeom prst="rect">
            <a:avLst/>
          </a:prstGeom>
          <a:noFill/>
          <a:ln/>
        </p:spPr>
        <p:txBody>
          <a:bodyPr wrap="none" rtlCol="0" anchor="t"/>
          <a:lstStyle/>
          <a:p>
            <a:pPr marL="0" indent="0" algn="ctr">
              <a:lnSpc>
                <a:spcPts val="2337"/>
              </a:lnSpc>
              <a:buNone/>
            </a:pPr>
            <a:r>
              <a:rPr lang="en-US" sz="1870" dirty="0">
                <a:solidFill>
                  <a:srgbClr val="DCD7E5"/>
                </a:solidFill>
                <a:latin typeface="Montserrat" pitchFamily="34" charset="0"/>
                <a:ea typeface="Montserrat" pitchFamily="34" charset="-122"/>
                <a:cs typeface="Montserrat" pitchFamily="34" charset="-120"/>
              </a:rPr>
              <a:t>1</a:t>
            </a:r>
            <a:endParaRPr lang="en-US" sz="1870" dirty="0"/>
          </a:p>
        </p:txBody>
      </p:sp>
      <p:sp>
        <p:nvSpPr>
          <p:cNvPr id="8" name="Text 5"/>
          <p:cNvSpPr/>
          <p:nvPr/>
        </p:nvSpPr>
        <p:spPr>
          <a:xfrm>
            <a:off x="8185666" y="593527"/>
            <a:ext cx="1899523" cy="296704"/>
          </a:xfrm>
          <a:prstGeom prst="rect">
            <a:avLst/>
          </a:prstGeom>
          <a:noFill/>
          <a:ln/>
        </p:spPr>
        <p:txBody>
          <a:bodyPr wrap="none" rtlCol="0" anchor="t"/>
          <a:lstStyle/>
          <a:p>
            <a:pPr marL="0" indent="0" algn="l">
              <a:lnSpc>
                <a:spcPts val="2337"/>
              </a:lnSpc>
              <a:buNone/>
            </a:pPr>
            <a:r>
              <a:rPr lang="en-US" sz="1870" dirty="0">
                <a:solidFill>
                  <a:srgbClr val="DCD7E5"/>
                </a:solidFill>
                <a:latin typeface="Montserrat" pitchFamily="34" charset="0"/>
                <a:ea typeface="Montserrat" pitchFamily="34" charset="-122"/>
                <a:cs typeface="Montserrat" pitchFamily="34" charset="-120"/>
              </a:rPr>
              <a:t>Classification</a:t>
            </a:r>
            <a:endParaRPr lang="en-US" sz="1870" dirty="0"/>
          </a:p>
        </p:txBody>
      </p:sp>
      <p:sp>
        <p:nvSpPr>
          <p:cNvPr id="9" name="Text 6"/>
          <p:cNvSpPr/>
          <p:nvPr/>
        </p:nvSpPr>
        <p:spPr>
          <a:xfrm>
            <a:off x="8185666" y="1048464"/>
            <a:ext cx="2888933" cy="2280285"/>
          </a:xfrm>
          <a:prstGeom prst="rect">
            <a:avLst/>
          </a:prstGeom>
          <a:noFill/>
          <a:ln/>
        </p:spPr>
        <p:txBody>
          <a:bodyPr wrap="square" rtlCol="0" anchor="t"/>
          <a:lstStyle/>
          <a:p>
            <a:pPr marL="0" indent="0" algn="l">
              <a:lnSpc>
                <a:spcPts val="1994"/>
              </a:lnSpc>
              <a:buNone/>
            </a:pPr>
            <a:r>
              <a:rPr lang="en-US" sz="1246" dirty="0">
                <a:solidFill>
                  <a:srgbClr val="DCD7E5"/>
                </a:solidFill>
                <a:latin typeface="Heebo" pitchFamily="34" charset="0"/>
                <a:ea typeface="Heebo" pitchFamily="34" charset="-122"/>
                <a:cs typeface="Heebo" pitchFamily="34" charset="-120"/>
              </a:rPr>
              <a:t>Classification is a machine learning technique used to predict the category or class of a given input based on its features. It assigns a label or category to new, unseen data based on patterns learned from labeled training data. Classification algorithms include decision trees, logistic regression, and support vector machines.</a:t>
            </a:r>
            <a:endParaRPr lang="en-US" sz="1246" dirty="0"/>
          </a:p>
        </p:txBody>
      </p:sp>
      <p:sp>
        <p:nvSpPr>
          <p:cNvPr id="10" name="Shape 7"/>
          <p:cNvSpPr/>
          <p:nvPr/>
        </p:nvSpPr>
        <p:spPr>
          <a:xfrm>
            <a:off x="6583025" y="1537275"/>
            <a:ext cx="553998" cy="31552"/>
          </a:xfrm>
          <a:prstGeom prst="rect">
            <a:avLst/>
          </a:prstGeom>
          <a:solidFill>
            <a:srgbClr val="481782"/>
          </a:solidFill>
          <a:ln/>
        </p:spPr>
      </p:sp>
      <p:sp>
        <p:nvSpPr>
          <p:cNvPr id="11" name="Shape 8"/>
          <p:cNvSpPr/>
          <p:nvPr/>
        </p:nvSpPr>
        <p:spPr>
          <a:xfrm>
            <a:off x="7137023" y="1375053"/>
            <a:ext cx="356116" cy="356116"/>
          </a:xfrm>
          <a:prstGeom prst="roundRect">
            <a:avLst>
              <a:gd name="adj" fmla="val 20003"/>
            </a:avLst>
          </a:prstGeom>
          <a:solidFill>
            <a:srgbClr val="3C136D"/>
          </a:solidFill>
          <a:ln w="9882">
            <a:solidFill>
              <a:srgbClr val="481782"/>
            </a:solidFill>
            <a:prstDash val="solid"/>
          </a:ln>
        </p:spPr>
      </p:sp>
      <p:sp>
        <p:nvSpPr>
          <p:cNvPr id="12" name="Text 9"/>
          <p:cNvSpPr/>
          <p:nvPr/>
        </p:nvSpPr>
        <p:spPr>
          <a:xfrm>
            <a:off x="7246441" y="1404699"/>
            <a:ext cx="137160" cy="296704"/>
          </a:xfrm>
          <a:prstGeom prst="rect">
            <a:avLst/>
          </a:prstGeom>
          <a:noFill/>
          <a:ln/>
        </p:spPr>
        <p:txBody>
          <a:bodyPr wrap="none" rtlCol="0" anchor="t"/>
          <a:lstStyle/>
          <a:p>
            <a:pPr marL="0" indent="0" algn="ctr">
              <a:lnSpc>
                <a:spcPts val="2337"/>
              </a:lnSpc>
              <a:buNone/>
            </a:pPr>
            <a:r>
              <a:rPr lang="en-US" sz="1870" dirty="0">
                <a:solidFill>
                  <a:srgbClr val="DCD7E5"/>
                </a:solidFill>
                <a:latin typeface="Montserrat" pitchFamily="34" charset="0"/>
                <a:ea typeface="Montserrat" pitchFamily="34" charset="-122"/>
                <a:cs typeface="Montserrat" pitchFamily="34" charset="-120"/>
              </a:rPr>
              <a:t>2</a:t>
            </a:r>
            <a:endParaRPr lang="en-US" sz="1870" dirty="0"/>
          </a:p>
        </p:txBody>
      </p:sp>
      <p:sp>
        <p:nvSpPr>
          <p:cNvPr id="13" name="Text 10"/>
          <p:cNvSpPr/>
          <p:nvPr/>
        </p:nvSpPr>
        <p:spPr>
          <a:xfrm>
            <a:off x="4544973" y="1384935"/>
            <a:ext cx="1899523" cy="296704"/>
          </a:xfrm>
          <a:prstGeom prst="rect">
            <a:avLst/>
          </a:prstGeom>
          <a:noFill/>
          <a:ln/>
        </p:spPr>
        <p:txBody>
          <a:bodyPr wrap="none" rtlCol="0" anchor="t"/>
          <a:lstStyle/>
          <a:p>
            <a:pPr marL="0" indent="0" algn="r">
              <a:lnSpc>
                <a:spcPts val="2337"/>
              </a:lnSpc>
              <a:buNone/>
            </a:pPr>
            <a:r>
              <a:rPr lang="en-US" sz="1870" dirty="0">
                <a:solidFill>
                  <a:srgbClr val="DCD7E5"/>
                </a:solidFill>
                <a:latin typeface="Montserrat" pitchFamily="34" charset="0"/>
                <a:ea typeface="Montserrat" pitchFamily="34" charset="-122"/>
                <a:cs typeface="Montserrat" pitchFamily="34" charset="-120"/>
              </a:rPr>
              <a:t>Regression</a:t>
            </a:r>
            <a:endParaRPr lang="en-US" sz="1870" dirty="0"/>
          </a:p>
        </p:txBody>
      </p:sp>
      <p:sp>
        <p:nvSpPr>
          <p:cNvPr id="14" name="Text 11"/>
          <p:cNvSpPr/>
          <p:nvPr/>
        </p:nvSpPr>
        <p:spPr>
          <a:xfrm>
            <a:off x="3555683" y="1839873"/>
            <a:ext cx="2888813" cy="2280285"/>
          </a:xfrm>
          <a:prstGeom prst="rect">
            <a:avLst/>
          </a:prstGeom>
          <a:noFill/>
          <a:ln/>
        </p:spPr>
        <p:txBody>
          <a:bodyPr wrap="square" rtlCol="0" anchor="t"/>
          <a:lstStyle/>
          <a:p>
            <a:pPr marL="0" indent="0" algn="r">
              <a:lnSpc>
                <a:spcPts val="1994"/>
              </a:lnSpc>
              <a:buNone/>
            </a:pPr>
            <a:r>
              <a:rPr lang="en-US" sz="1246" dirty="0">
                <a:solidFill>
                  <a:srgbClr val="DCD7E5"/>
                </a:solidFill>
                <a:latin typeface="Heebo" pitchFamily="34" charset="0"/>
                <a:ea typeface="Heebo" pitchFamily="34" charset="-122"/>
                <a:cs typeface="Heebo" pitchFamily="34" charset="-120"/>
              </a:rPr>
              <a:t>Regression is a machine learning technique used to predict a continuous numerical value based on input variables. It models the relationship between the input variables and the target variable to make predictions. Regression algorithms include linear regression, polynomial regression, and random forest regression.</a:t>
            </a:r>
            <a:endParaRPr lang="en-US" sz="1246" dirty="0"/>
          </a:p>
        </p:txBody>
      </p:sp>
      <p:sp>
        <p:nvSpPr>
          <p:cNvPr id="15" name="Shape 12"/>
          <p:cNvSpPr/>
          <p:nvPr/>
        </p:nvSpPr>
        <p:spPr>
          <a:xfrm>
            <a:off x="7493139" y="3955792"/>
            <a:ext cx="553998" cy="31552"/>
          </a:xfrm>
          <a:prstGeom prst="rect">
            <a:avLst/>
          </a:prstGeom>
          <a:solidFill>
            <a:srgbClr val="481782"/>
          </a:solidFill>
          <a:ln/>
        </p:spPr>
      </p:sp>
      <p:sp>
        <p:nvSpPr>
          <p:cNvPr id="16" name="Shape 13"/>
          <p:cNvSpPr/>
          <p:nvPr/>
        </p:nvSpPr>
        <p:spPr>
          <a:xfrm>
            <a:off x="7137023" y="3793569"/>
            <a:ext cx="356116" cy="356116"/>
          </a:xfrm>
          <a:prstGeom prst="roundRect">
            <a:avLst>
              <a:gd name="adj" fmla="val 20003"/>
            </a:avLst>
          </a:prstGeom>
          <a:solidFill>
            <a:srgbClr val="3C136D"/>
          </a:solidFill>
          <a:ln w="9882">
            <a:solidFill>
              <a:srgbClr val="481782"/>
            </a:solidFill>
            <a:prstDash val="solid"/>
          </a:ln>
        </p:spPr>
      </p:sp>
      <p:sp>
        <p:nvSpPr>
          <p:cNvPr id="17" name="Text 14"/>
          <p:cNvSpPr/>
          <p:nvPr/>
        </p:nvSpPr>
        <p:spPr>
          <a:xfrm>
            <a:off x="7246441" y="3823216"/>
            <a:ext cx="137160" cy="296704"/>
          </a:xfrm>
          <a:prstGeom prst="rect">
            <a:avLst/>
          </a:prstGeom>
          <a:noFill/>
          <a:ln/>
        </p:spPr>
        <p:txBody>
          <a:bodyPr wrap="none" rtlCol="0" anchor="t"/>
          <a:lstStyle/>
          <a:p>
            <a:pPr marL="0" indent="0" algn="ctr">
              <a:lnSpc>
                <a:spcPts val="2337"/>
              </a:lnSpc>
              <a:buNone/>
            </a:pPr>
            <a:r>
              <a:rPr lang="en-US" sz="1870" dirty="0">
                <a:solidFill>
                  <a:srgbClr val="DCD7E5"/>
                </a:solidFill>
                <a:latin typeface="Montserrat" pitchFamily="34" charset="0"/>
                <a:ea typeface="Montserrat" pitchFamily="34" charset="-122"/>
                <a:cs typeface="Montserrat" pitchFamily="34" charset="-120"/>
              </a:rPr>
              <a:t>3</a:t>
            </a:r>
            <a:endParaRPr lang="en-US" sz="1870" dirty="0"/>
          </a:p>
        </p:txBody>
      </p:sp>
      <p:sp>
        <p:nvSpPr>
          <p:cNvPr id="18" name="Text 15"/>
          <p:cNvSpPr/>
          <p:nvPr/>
        </p:nvSpPr>
        <p:spPr>
          <a:xfrm>
            <a:off x="8185666" y="3803452"/>
            <a:ext cx="1899523" cy="296704"/>
          </a:xfrm>
          <a:prstGeom prst="rect">
            <a:avLst/>
          </a:prstGeom>
          <a:noFill/>
          <a:ln/>
        </p:spPr>
        <p:txBody>
          <a:bodyPr wrap="none" rtlCol="0" anchor="t"/>
          <a:lstStyle/>
          <a:p>
            <a:pPr marL="0" indent="0" algn="l">
              <a:lnSpc>
                <a:spcPts val="2337"/>
              </a:lnSpc>
              <a:buNone/>
            </a:pPr>
            <a:r>
              <a:rPr lang="en-US" sz="1870" dirty="0">
                <a:solidFill>
                  <a:srgbClr val="DCD7E5"/>
                </a:solidFill>
                <a:latin typeface="Montserrat" pitchFamily="34" charset="0"/>
                <a:ea typeface="Montserrat" pitchFamily="34" charset="-122"/>
                <a:cs typeface="Montserrat" pitchFamily="34" charset="-120"/>
              </a:rPr>
              <a:t>Association</a:t>
            </a:r>
            <a:endParaRPr lang="en-US" sz="1870" dirty="0"/>
          </a:p>
        </p:txBody>
      </p:sp>
      <p:sp>
        <p:nvSpPr>
          <p:cNvPr id="19" name="Text 16"/>
          <p:cNvSpPr/>
          <p:nvPr/>
        </p:nvSpPr>
        <p:spPr>
          <a:xfrm>
            <a:off x="8185666" y="4258389"/>
            <a:ext cx="2888933" cy="2026920"/>
          </a:xfrm>
          <a:prstGeom prst="rect">
            <a:avLst/>
          </a:prstGeom>
          <a:noFill/>
          <a:ln/>
        </p:spPr>
        <p:txBody>
          <a:bodyPr wrap="square" rtlCol="0" anchor="t"/>
          <a:lstStyle/>
          <a:p>
            <a:pPr marL="0" indent="0" algn="l">
              <a:lnSpc>
                <a:spcPts val="1994"/>
              </a:lnSpc>
              <a:buNone/>
            </a:pPr>
            <a:r>
              <a:rPr lang="en-US" sz="1246" dirty="0">
                <a:solidFill>
                  <a:srgbClr val="DCD7E5"/>
                </a:solidFill>
                <a:latin typeface="Heebo" pitchFamily="34" charset="0"/>
                <a:ea typeface="Heebo" pitchFamily="34" charset="-122"/>
                <a:cs typeface="Heebo" pitchFamily="34" charset="-120"/>
              </a:rPr>
              <a:t>Association is a machine learning technique used to discover interesting relationships or patterns in large datasets. It identifies frequent itemsets or co-occurrences among items and generates association rules. Association algorithms include Apriori and FP-Growth.</a:t>
            </a:r>
            <a:endParaRPr lang="en-US" sz="1246" dirty="0"/>
          </a:p>
        </p:txBody>
      </p:sp>
      <p:sp>
        <p:nvSpPr>
          <p:cNvPr id="20" name="Shape 17"/>
          <p:cNvSpPr/>
          <p:nvPr/>
        </p:nvSpPr>
        <p:spPr>
          <a:xfrm>
            <a:off x="6583025" y="5560755"/>
            <a:ext cx="553998" cy="31552"/>
          </a:xfrm>
          <a:prstGeom prst="rect">
            <a:avLst/>
          </a:prstGeom>
          <a:solidFill>
            <a:srgbClr val="481782"/>
          </a:solidFill>
          <a:ln/>
        </p:spPr>
      </p:sp>
      <p:sp>
        <p:nvSpPr>
          <p:cNvPr id="21" name="Shape 18"/>
          <p:cNvSpPr/>
          <p:nvPr/>
        </p:nvSpPr>
        <p:spPr>
          <a:xfrm>
            <a:off x="7137023" y="5398532"/>
            <a:ext cx="356116" cy="356116"/>
          </a:xfrm>
          <a:prstGeom prst="roundRect">
            <a:avLst>
              <a:gd name="adj" fmla="val 20003"/>
            </a:avLst>
          </a:prstGeom>
          <a:solidFill>
            <a:srgbClr val="3C136D"/>
          </a:solidFill>
          <a:ln w="9882">
            <a:solidFill>
              <a:srgbClr val="481782"/>
            </a:solidFill>
            <a:prstDash val="solid"/>
          </a:ln>
        </p:spPr>
      </p:sp>
      <p:sp>
        <p:nvSpPr>
          <p:cNvPr id="22" name="Text 19"/>
          <p:cNvSpPr/>
          <p:nvPr/>
        </p:nvSpPr>
        <p:spPr>
          <a:xfrm>
            <a:off x="7235011" y="5428178"/>
            <a:ext cx="160020" cy="296704"/>
          </a:xfrm>
          <a:prstGeom prst="rect">
            <a:avLst/>
          </a:prstGeom>
          <a:noFill/>
          <a:ln/>
        </p:spPr>
        <p:txBody>
          <a:bodyPr wrap="none" rtlCol="0" anchor="t"/>
          <a:lstStyle/>
          <a:p>
            <a:pPr marL="0" indent="0" algn="ctr">
              <a:lnSpc>
                <a:spcPts val="2337"/>
              </a:lnSpc>
              <a:buNone/>
            </a:pPr>
            <a:r>
              <a:rPr lang="en-US" sz="1870" dirty="0">
                <a:solidFill>
                  <a:srgbClr val="DCD7E5"/>
                </a:solidFill>
                <a:latin typeface="Montserrat" pitchFamily="34" charset="0"/>
                <a:ea typeface="Montserrat" pitchFamily="34" charset="-122"/>
                <a:cs typeface="Montserrat" pitchFamily="34" charset="-120"/>
              </a:rPr>
              <a:t>4</a:t>
            </a:r>
            <a:endParaRPr lang="en-US" sz="1870" dirty="0"/>
          </a:p>
        </p:txBody>
      </p:sp>
      <p:sp>
        <p:nvSpPr>
          <p:cNvPr id="23" name="Text 20"/>
          <p:cNvSpPr/>
          <p:nvPr/>
        </p:nvSpPr>
        <p:spPr>
          <a:xfrm>
            <a:off x="4544973" y="5408414"/>
            <a:ext cx="1899523" cy="296704"/>
          </a:xfrm>
          <a:prstGeom prst="rect">
            <a:avLst/>
          </a:prstGeom>
          <a:noFill/>
          <a:ln/>
        </p:spPr>
        <p:txBody>
          <a:bodyPr wrap="none" rtlCol="0" anchor="t"/>
          <a:lstStyle/>
          <a:p>
            <a:pPr marL="0" indent="0" algn="r">
              <a:lnSpc>
                <a:spcPts val="2337"/>
              </a:lnSpc>
              <a:buNone/>
            </a:pPr>
            <a:r>
              <a:rPr lang="en-US" sz="1870" dirty="0">
                <a:solidFill>
                  <a:srgbClr val="DCD7E5"/>
                </a:solidFill>
                <a:latin typeface="Montserrat" pitchFamily="34" charset="0"/>
                <a:ea typeface="Montserrat" pitchFamily="34" charset="-122"/>
                <a:cs typeface="Montserrat" pitchFamily="34" charset="-120"/>
              </a:rPr>
              <a:t>Clustering</a:t>
            </a:r>
            <a:endParaRPr lang="en-US" sz="1870" dirty="0"/>
          </a:p>
        </p:txBody>
      </p:sp>
      <p:sp>
        <p:nvSpPr>
          <p:cNvPr id="24" name="Text 21"/>
          <p:cNvSpPr/>
          <p:nvPr/>
        </p:nvSpPr>
        <p:spPr>
          <a:xfrm>
            <a:off x="3555683" y="5863352"/>
            <a:ext cx="2888813" cy="1773555"/>
          </a:xfrm>
          <a:prstGeom prst="rect">
            <a:avLst/>
          </a:prstGeom>
          <a:noFill/>
          <a:ln/>
        </p:spPr>
        <p:txBody>
          <a:bodyPr wrap="square" rtlCol="0" anchor="t"/>
          <a:lstStyle/>
          <a:p>
            <a:pPr marL="0" indent="0" algn="r">
              <a:lnSpc>
                <a:spcPts val="1994"/>
              </a:lnSpc>
              <a:buNone/>
            </a:pPr>
            <a:r>
              <a:rPr lang="en-US" sz="1246" dirty="0">
                <a:solidFill>
                  <a:srgbClr val="DCD7E5"/>
                </a:solidFill>
                <a:latin typeface="Heebo" pitchFamily="34" charset="0"/>
                <a:ea typeface="Heebo" pitchFamily="34" charset="-122"/>
                <a:cs typeface="Heebo" pitchFamily="34" charset="-120"/>
              </a:rPr>
              <a:t>Clustering is a machine learning technique used to group similar data points together based on their characteristics or features. It aims to find natural groupings or clusters in the data. Clustering algorithms include k-means, hierarchical clustering, and DBSCAN.</a:t>
            </a:r>
            <a:endParaRPr lang="en-US" sz="1246"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808080">
              <a:alpha val="75000"/>
            </a:srgbClr>
          </a:solidFill>
          <a:ln w="13811">
            <a:solidFill>
              <a:srgbClr val="FFFFFF">
                <a:alpha val="64000"/>
              </a:srgbClr>
            </a:solidFill>
            <a:prstDash val="solid"/>
          </a:ln>
        </p:spPr>
      </p:sp>
      <p:sp>
        <p:nvSpPr>
          <p:cNvPr id="4" name="Text 1"/>
          <p:cNvSpPr/>
          <p:nvPr/>
        </p:nvSpPr>
        <p:spPr>
          <a:xfrm>
            <a:off x="2037993" y="663893"/>
            <a:ext cx="9418320" cy="694373"/>
          </a:xfrm>
          <a:prstGeom prst="rect">
            <a:avLst/>
          </a:prstGeom>
          <a:noFill/>
          <a:ln/>
        </p:spPr>
        <p:txBody>
          <a:bodyPr wrap="none" rtlCol="0" anchor="t"/>
          <a:lstStyle/>
          <a:p>
            <a:pPr marL="0" indent="0">
              <a:lnSpc>
                <a:spcPts val="5468"/>
              </a:lnSpc>
              <a:buNone/>
            </a:pPr>
            <a:r>
              <a:rPr lang="en-US" sz="4374" dirty="0">
                <a:solidFill>
                  <a:srgbClr val="000000"/>
                </a:solidFill>
                <a:latin typeface="Montserrat" pitchFamily="34" charset="0"/>
                <a:ea typeface="Montserrat" pitchFamily="34" charset="-122"/>
                <a:cs typeface="Montserrat" pitchFamily="34" charset="-120"/>
              </a:rPr>
              <a:t>Architecture of Machine Learning:</a:t>
            </a:r>
            <a:endParaRPr lang="en-US" sz="4374" dirty="0"/>
          </a:p>
        </p:txBody>
      </p:sp>
      <p:pic>
        <p:nvPicPr>
          <p:cNvPr id="5" name="Image 1" descr="preencoded.png"/>
          <p:cNvPicPr>
            <a:picLocks noChangeAspect="1"/>
          </p:cNvPicPr>
          <p:nvPr/>
        </p:nvPicPr>
        <p:blipFill>
          <a:blip r:embed="rId4"/>
          <a:stretch>
            <a:fillRect/>
          </a:stretch>
        </p:blipFill>
        <p:spPr>
          <a:xfrm>
            <a:off x="2037993" y="1802606"/>
            <a:ext cx="10554414" cy="576298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214914"/>
            <a:ext cx="826770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Machine Learning Algorithms</a:t>
            </a:r>
            <a:endParaRPr lang="en-US" sz="4374" dirty="0"/>
          </a:p>
        </p:txBody>
      </p:sp>
      <p:pic>
        <p:nvPicPr>
          <p:cNvPr id="5" name="Image 1" descr="preencoded.png"/>
          <p:cNvPicPr>
            <a:picLocks noChangeAspect="1"/>
          </p:cNvPicPr>
          <p:nvPr/>
        </p:nvPicPr>
        <p:blipFill>
          <a:blip r:embed="rId4"/>
          <a:stretch>
            <a:fillRect/>
          </a:stretch>
        </p:blipFill>
        <p:spPr>
          <a:xfrm>
            <a:off x="2037993" y="2353628"/>
            <a:ext cx="3295888" cy="2036921"/>
          </a:xfrm>
          <a:prstGeom prst="rect">
            <a:avLst/>
          </a:prstGeom>
        </p:spPr>
      </p:pic>
      <p:sp>
        <p:nvSpPr>
          <p:cNvPr id="6" name="Text 2"/>
          <p:cNvSpPr/>
          <p:nvPr/>
        </p:nvSpPr>
        <p:spPr>
          <a:xfrm>
            <a:off x="2037993" y="4668203"/>
            <a:ext cx="2221944" cy="347186"/>
          </a:xfrm>
          <a:prstGeom prst="rect">
            <a:avLst/>
          </a:prstGeom>
          <a:noFill/>
          <a:ln/>
        </p:spPr>
        <p:txBody>
          <a:bodyPr wrap="none" rtlCol="0" anchor="t"/>
          <a:lstStyle/>
          <a:p>
            <a:pPr marL="0" indent="0" algn="l">
              <a:lnSpc>
                <a:spcPts val="2734"/>
              </a:lnSpc>
              <a:buNone/>
            </a:pPr>
            <a:r>
              <a:rPr lang="en-US" sz="2187" dirty="0">
                <a:solidFill>
                  <a:srgbClr val="F2F0F4"/>
                </a:solidFill>
                <a:latin typeface="Montserrat" pitchFamily="34" charset="0"/>
                <a:ea typeface="Montserrat" pitchFamily="34" charset="-122"/>
                <a:cs typeface="Montserrat" pitchFamily="34" charset="-120"/>
              </a:rPr>
              <a:t>Random Forest</a:t>
            </a:r>
            <a:endParaRPr lang="en-US" sz="2187" dirty="0"/>
          </a:p>
        </p:txBody>
      </p:sp>
      <p:sp>
        <p:nvSpPr>
          <p:cNvPr id="7" name="Text 3"/>
          <p:cNvSpPr/>
          <p:nvPr/>
        </p:nvSpPr>
        <p:spPr>
          <a:xfrm>
            <a:off x="2037993" y="5237559"/>
            <a:ext cx="3295888" cy="1777008"/>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Learn how this versatile ensemble algorithm combines the predictions of multiple decision trees to improve accuracy.</a:t>
            </a:r>
            <a:endParaRPr lang="en-US" sz="1750" dirty="0"/>
          </a:p>
        </p:txBody>
      </p:sp>
      <p:pic>
        <p:nvPicPr>
          <p:cNvPr id="8" name="Image 2" descr="preencoded.png"/>
          <p:cNvPicPr>
            <a:picLocks noChangeAspect="1"/>
          </p:cNvPicPr>
          <p:nvPr/>
        </p:nvPicPr>
        <p:blipFill>
          <a:blip r:embed="rId5"/>
          <a:stretch>
            <a:fillRect/>
          </a:stretch>
        </p:blipFill>
        <p:spPr>
          <a:xfrm>
            <a:off x="5667137" y="2353628"/>
            <a:ext cx="3296007" cy="2037040"/>
          </a:xfrm>
          <a:prstGeom prst="rect">
            <a:avLst/>
          </a:prstGeom>
        </p:spPr>
      </p:pic>
      <p:sp>
        <p:nvSpPr>
          <p:cNvPr id="9" name="Text 4"/>
          <p:cNvSpPr/>
          <p:nvPr/>
        </p:nvSpPr>
        <p:spPr>
          <a:xfrm>
            <a:off x="5667137" y="4668322"/>
            <a:ext cx="2221944" cy="347186"/>
          </a:xfrm>
          <a:prstGeom prst="rect">
            <a:avLst/>
          </a:prstGeom>
          <a:noFill/>
          <a:ln/>
        </p:spPr>
        <p:txBody>
          <a:bodyPr wrap="none" rtlCol="0" anchor="t"/>
          <a:lstStyle/>
          <a:p>
            <a:pPr marL="0" indent="0" algn="l">
              <a:lnSpc>
                <a:spcPts val="2734"/>
              </a:lnSpc>
              <a:buNone/>
            </a:pPr>
            <a:r>
              <a:rPr lang="en-US" sz="2187" dirty="0">
                <a:solidFill>
                  <a:srgbClr val="F2F0F4"/>
                </a:solidFill>
                <a:latin typeface="Montserrat" pitchFamily="34" charset="0"/>
                <a:ea typeface="Montserrat" pitchFamily="34" charset="-122"/>
                <a:cs typeface="Montserrat" pitchFamily="34" charset="-120"/>
              </a:rPr>
              <a:t>Neural Network</a:t>
            </a:r>
            <a:endParaRPr lang="en-US" sz="2187" dirty="0"/>
          </a:p>
        </p:txBody>
      </p:sp>
      <p:sp>
        <p:nvSpPr>
          <p:cNvPr id="10" name="Text 5"/>
          <p:cNvSpPr/>
          <p:nvPr/>
        </p:nvSpPr>
        <p:spPr>
          <a:xfrm>
            <a:off x="5667137" y="5237678"/>
            <a:ext cx="3296007"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Unveil the power of artificial neural networks in simulating the human brain and solving complex problems.</a:t>
            </a:r>
            <a:endParaRPr lang="en-US" sz="1750" dirty="0"/>
          </a:p>
        </p:txBody>
      </p:sp>
      <p:pic>
        <p:nvPicPr>
          <p:cNvPr id="11" name="Image 3" descr="preencoded.png"/>
          <p:cNvPicPr>
            <a:picLocks noChangeAspect="1"/>
          </p:cNvPicPr>
          <p:nvPr/>
        </p:nvPicPr>
        <p:blipFill>
          <a:blip r:embed="rId6"/>
          <a:stretch>
            <a:fillRect/>
          </a:stretch>
        </p:blipFill>
        <p:spPr>
          <a:xfrm>
            <a:off x="9296400" y="2353628"/>
            <a:ext cx="3296007" cy="2037040"/>
          </a:xfrm>
          <a:prstGeom prst="rect">
            <a:avLst/>
          </a:prstGeom>
        </p:spPr>
      </p:pic>
      <p:sp>
        <p:nvSpPr>
          <p:cNvPr id="12" name="Text 6"/>
          <p:cNvSpPr/>
          <p:nvPr/>
        </p:nvSpPr>
        <p:spPr>
          <a:xfrm>
            <a:off x="9296400" y="4668322"/>
            <a:ext cx="3296007" cy="694373"/>
          </a:xfrm>
          <a:prstGeom prst="rect">
            <a:avLst/>
          </a:prstGeom>
          <a:noFill/>
          <a:ln/>
        </p:spPr>
        <p:txBody>
          <a:bodyPr wrap="square" rtlCol="0" anchor="t"/>
          <a:lstStyle/>
          <a:p>
            <a:pPr marL="0" indent="0" algn="l">
              <a:lnSpc>
                <a:spcPts val="2734"/>
              </a:lnSpc>
              <a:buNone/>
            </a:pPr>
            <a:r>
              <a:rPr lang="en-US" sz="2187" dirty="0">
                <a:solidFill>
                  <a:srgbClr val="F2F0F4"/>
                </a:solidFill>
                <a:latin typeface="Montserrat" pitchFamily="34" charset="0"/>
                <a:ea typeface="Montserrat" pitchFamily="34" charset="-122"/>
                <a:cs typeface="Montserrat" pitchFamily="34" charset="-120"/>
              </a:rPr>
              <a:t>Support Vector Machine</a:t>
            </a:r>
            <a:endParaRPr lang="en-US" sz="2187" dirty="0"/>
          </a:p>
        </p:txBody>
      </p:sp>
      <p:sp>
        <p:nvSpPr>
          <p:cNvPr id="13" name="Text 7"/>
          <p:cNvSpPr/>
          <p:nvPr/>
        </p:nvSpPr>
        <p:spPr>
          <a:xfrm>
            <a:off x="9296400" y="5584865"/>
            <a:ext cx="3296007" cy="1066205"/>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Discover how SVMs classify data by constructing hyperplanes in multidimensional space.</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808080">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2037993" y="1183005"/>
            <a:ext cx="10554414" cy="586347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042"/>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4011172" y="1490901"/>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About Python</a:t>
            </a:r>
            <a:endParaRPr lang="en-US" sz="4374" dirty="0"/>
          </a:p>
        </p:txBody>
      </p:sp>
      <p:sp>
        <p:nvSpPr>
          <p:cNvPr id="5" name="Text 2"/>
          <p:cNvSpPr/>
          <p:nvPr/>
        </p:nvSpPr>
        <p:spPr>
          <a:xfrm>
            <a:off x="2037993" y="2664421"/>
            <a:ext cx="10554414"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Python is a high-level programming language that is known for its simplicity and readability. It was created by Guido van Rossum and first released in 1991. Python has gained popularity in various domains, including web development, data analysis, artificial intelligence, and more.</a:t>
            </a:r>
            <a:endParaRPr lang="en-US" sz="1750" dirty="0"/>
          </a:p>
        </p:txBody>
      </p:sp>
      <p:sp>
        <p:nvSpPr>
          <p:cNvPr id="6" name="Text 3"/>
          <p:cNvSpPr/>
          <p:nvPr/>
        </p:nvSpPr>
        <p:spPr>
          <a:xfrm>
            <a:off x="2037993" y="4195524"/>
            <a:ext cx="10554414"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Some key features of Python include:</a:t>
            </a:r>
            <a:endParaRPr lang="en-US" sz="1750" dirty="0"/>
          </a:p>
        </p:txBody>
      </p:sp>
      <p:sp>
        <p:nvSpPr>
          <p:cNvPr id="7" name="Text 4"/>
          <p:cNvSpPr/>
          <p:nvPr/>
        </p:nvSpPr>
        <p:spPr>
          <a:xfrm>
            <a:off x="2393394" y="4800838"/>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Easy-to-understand syntax</a:t>
            </a:r>
            <a:endParaRPr lang="en-US" sz="1750" dirty="0"/>
          </a:p>
        </p:txBody>
      </p:sp>
      <p:sp>
        <p:nvSpPr>
          <p:cNvPr id="8" name="Text 5"/>
          <p:cNvSpPr/>
          <p:nvPr/>
        </p:nvSpPr>
        <p:spPr>
          <a:xfrm>
            <a:off x="2393394" y="5245060"/>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Extensive standard library</a:t>
            </a:r>
            <a:endParaRPr lang="en-US" sz="1750" dirty="0"/>
          </a:p>
        </p:txBody>
      </p:sp>
      <p:sp>
        <p:nvSpPr>
          <p:cNvPr id="9" name="Text 6"/>
          <p:cNvSpPr/>
          <p:nvPr/>
        </p:nvSpPr>
        <p:spPr>
          <a:xfrm>
            <a:off x="2393394" y="5689282"/>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Support for multiple programming paradigms</a:t>
            </a:r>
            <a:endParaRPr lang="en-US" sz="1750" dirty="0"/>
          </a:p>
        </p:txBody>
      </p:sp>
      <p:sp>
        <p:nvSpPr>
          <p:cNvPr id="10" name="Text 7"/>
          <p:cNvSpPr/>
          <p:nvPr/>
        </p:nvSpPr>
        <p:spPr>
          <a:xfrm>
            <a:off x="2393394" y="6133505"/>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Large community and ecosystem</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471255"/>
            <a:ext cx="1054608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Python Libraries Used in Data Science</a:t>
            </a:r>
            <a:endParaRPr lang="en-US" sz="4374" dirty="0"/>
          </a:p>
        </p:txBody>
      </p:sp>
      <p:sp>
        <p:nvSpPr>
          <p:cNvPr id="5" name="Text 2"/>
          <p:cNvSpPr/>
          <p:nvPr/>
        </p:nvSpPr>
        <p:spPr>
          <a:xfrm>
            <a:off x="2037993" y="2721054"/>
            <a:ext cx="2232065" cy="416481"/>
          </a:xfrm>
          <a:prstGeom prst="rect">
            <a:avLst/>
          </a:prstGeom>
          <a:noFill/>
          <a:ln/>
        </p:spPr>
        <p:txBody>
          <a:bodyPr wrap="non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NumPy</a:t>
            </a:r>
            <a:endParaRPr lang="en-US" sz="2624" dirty="0"/>
          </a:p>
        </p:txBody>
      </p:sp>
      <p:sp>
        <p:nvSpPr>
          <p:cNvPr id="6" name="Text 3"/>
          <p:cNvSpPr/>
          <p:nvPr/>
        </p:nvSpPr>
        <p:spPr>
          <a:xfrm>
            <a:off x="2037993" y="3359706"/>
            <a:ext cx="2232065" cy="284321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 powerful library for numerical computing in Python, providing support for large, multi-dimensional arrays and mathematical functions.</a:t>
            </a:r>
            <a:endParaRPr lang="en-US" sz="1750" dirty="0"/>
          </a:p>
        </p:txBody>
      </p:sp>
      <p:sp>
        <p:nvSpPr>
          <p:cNvPr id="7" name="Text 4"/>
          <p:cNvSpPr/>
          <p:nvPr/>
        </p:nvSpPr>
        <p:spPr>
          <a:xfrm>
            <a:off x="4819650" y="2721054"/>
            <a:ext cx="2232065" cy="416481"/>
          </a:xfrm>
          <a:prstGeom prst="rect">
            <a:avLst/>
          </a:prstGeom>
          <a:noFill/>
          <a:ln/>
        </p:spPr>
        <p:txBody>
          <a:bodyPr wrap="non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Pandas</a:t>
            </a:r>
            <a:endParaRPr lang="en-US" sz="2624" dirty="0"/>
          </a:p>
        </p:txBody>
      </p:sp>
      <p:sp>
        <p:nvSpPr>
          <p:cNvPr id="8" name="Text 5"/>
          <p:cNvSpPr/>
          <p:nvPr/>
        </p:nvSpPr>
        <p:spPr>
          <a:xfrm>
            <a:off x="4819650" y="3359706"/>
            <a:ext cx="2232065" cy="2487811"/>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 data manipulation and analysis library that provides data structures like DataFrames and tools for reading, writing, and analyzing data.</a:t>
            </a:r>
            <a:endParaRPr lang="en-US" sz="1750" dirty="0"/>
          </a:p>
        </p:txBody>
      </p:sp>
      <p:sp>
        <p:nvSpPr>
          <p:cNvPr id="9" name="Text 6"/>
          <p:cNvSpPr/>
          <p:nvPr/>
        </p:nvSpPr>
        <p:spPr>
          <a:xfrm>
            <a:off x="7601307" y="2721054"/>
            <a:ext cx="2232065" cy="416481"/>
          </a:xfrm>
          <a:prstGeom prst="rect">
            <a:avLst/>
          </a:prstGeom>
          <a:noFill/>
          <a:ln/>
        </p:spPr>
        <p:txBody>
          <a:bodyPr wrap="non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Scikit-learn</a:t>
            </a:r>
            <a:endParaRPr lang="en-US" sz="2624" dirty="0"/>
          </a:p>
        </p:txBody>
      </p:sp>
      <p:sp>
        <p:nvSpPr>
          <p:cNvPr id="10" name="Text 7"/>
          <p:cNvSpPr/>
          <p:nvPr/>
        </p:nvSpPr>
        <p:spPr>
          <a:xfrm>
            <a:off x="7601307" y="3359706"/>
            <a:ext cx="2232065" cy="3198614"/>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 machine learning library that provides a wide range of algorithms and tools for tasks such as classification, regression, clustering, and dimensionality reduction.</a:t>
            </a:r>
            <a:endParaRPr lang="en-US" sz="1750" dirty="0"/>
          </a:p>
        </p:txBody>
      </p:sp>
      <p:sp>
        <p:nvSpPr>
          <p:cNvPr id="11" name="Text 8"/>
          <p:cNvSpPr/>
          <p:nvPr/>
        </p:nvSpPr>
        <p:spPr>
          <a:xfrm>
            <a:off x="10382964" y="2721054"/>
            <a:ext cx="2232065" cy="416481"/>
          </a:xfrm>
          <a:prstGeom prst="rect">
            <a:avLst/>
          </a:prstGeom>
          <a:noFill/>
          <a:ln/>
        </p:spPr>
        <p:txBody>
          <a:bodyPr wrap="non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TensorFlow</a:t>
            </a:r>
            <a:endParaRPr lang="en-US" sz="2624" dirty="0"/>
          </a:p>
        </p:txBody>
      </p:sp>
      <p:sp>
        <p:nvSpPr>
          <p:cNvPr id="12" name="Text 9"/>
          <p:cNvSpPr/>
          <p:nvPr/>
        </p:nvSpPr>
        <p:spPr>
          <a:xfrm>
            <a:off x="10382964" y="3359706"/>
            <a:ext cx="2232065" cy="3198614"/>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An open-source library for machine learning and deep learning developed by Google, widely used for tasks like neural networks, natural language processing, and computer vision.</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1E99FD1D-7E86-3B11-45F3-444F72BC297D}"/>
              </a:ext>
            </a:extLst>
          </p:cNvPr>
          <p:cNvSpPr txBox="1"/>
          <p:nvPr/>
        </p:nvSpPr>
        <p:spPr>
          <a:xfrm>
            <a:off x="3657600" y="1160145"/>
            <a:ext cx="7315200" cy="6555641"/>
          </a:xfrm>
          <a:prstGeom prst="rect">
            <a:avLst/>
          </a:prstGeom>
          <a:noFill/>
        </p:spPr>
        <p:txBody>
          <a:bodyPr wrap="square">
            <a:spAutoFit/>
          </a:bodyPr>
          <a:lstStyle/>
          <a:p>
            <a:r>
              <a:rPr lang="en-IN" sz="2400" b="0" dirty="0">
                <a:solidFill>
                  <a:schemeClr val="tx1">
                    <a:lumMod val="95000"/>
                  </a:schemeClr>
                </a:solidFill>
                <a:effectLst/>
                <a:latin typeface="Arial" panose="020B0604020202020204" pitchFamily="34" charset="0"/>
                <a:cs typeface="Arial" panose="020B0604020202020204" pitchFamily="34" charset="0"/>
              </a:rPr>
              <a:t>                 </a:t>
            </a:r>
            <a:r>
              <a:rPr lang="en-IN" sz="2800" b="0" dirty="0">
                <a:solidFill>
                  <a:schemeClr val="tx1">
                    <a:lumMod val="95000"/>
                  </a:schemeClr>
                </a:solidFill>
                <a:effectLst/>
                <a:latin typeface="Arial" panose="020B0604020202020204" pitchFamily="34" charset="0"/>
                <a:cs typeface="Arial" panose="020B0604020202020204" pitchFamily="34" charset="0"/>
              </a:rPr>
              <a:t>Demo Of Code</a:t>
            </a:r>
          </a:p>
          <a:p>
            <a:endParaRPr lang="en-IN" b="0" dirty="0">
              <a:solidFill>
                <a:srgbClr val="569CD6"/>
              </a:solidFill>
              <a:effectLst/>
              <a:latin typeface="Consolas" panose="020B0609020204030204" pitchFamily="49" charset="0"/>
            </a:endParaRPr>
          </a:p>
          <a:p>
            <a:r>
              <a:rPr lang="en-IN" b="0" dirty="0">
                <a:solidFill>
                  <a:srgbClr val="569CD6"/>
                </a:solidFill>
                <a:effectLst/>
                <a:latin typeface="Consolas" panose="020B0609020204030204" pitchFamily="49" charset="0"/>
              </a:rPr>
              <a:t>import</a:t>
            </a:r>
            <a:r>
              <a:rPr lang="en-IN" b="0" dirty="0">
                <a:solidFill>
                  <a:srgbClr val="D4D4D4"/>
                </a:solidFill>
                <a:effectLst/>
                <a:latin typeface="Consolas" panose="020B0609020204030204" pitchFamily="49" charset="0"/>
              </a:rPr>
              <a:t> </a:t>
            </a:r>
            <a:r>
              <a:rPr lang="en-IN" b="0" dirty="0" err="1">
                <a:solidFill>
                  <a:srgbClr val="D4D4D4"/>
                </a:solidFill>
                <a:effectLst/>
                <a:latin typeface="Consolas" panose="020B0609020204030204" pitchFamily="49" charset="0"/>
              </a:rPr>
              <a:t>streamlit</a:t>
            </a:r>
            <a:r>
              <a:rPr lang="en-IN" b="0" dirty="0">
                <a:solidFill>
                  <a:srgbClr val="D4D4D4"/>
                </a:solidFill>
                <a:effectLst/>
                <a:latin typeface="Consolas" panose="020B0609020204030204" pitchFamily="49" charset="0"/>
              </a:rPr>
              <a:t> </a:t>
            </a:r>
            <a:r>
              <a:rPr lang="en-IN" b="0" dirty="0">
                <a:solidFill>
                  <a:srgbClr val="569CD6"/>
                </a:solidFill>
                <a:effectLst/>
                <a:latin typeface="Consolas" panose="020B0609020204030204" pitchFamily="49" charset="0"/>
              </a:rPr>
              <a:t>as</a:t>
            </a:r>
            <a:r>
              <a:rPr lang="en-IN" b="0" dirty="0">
                <a:solidFill>
                  <a:srgbClr val="D4D4D4"/>
                </a:solidFill>
                <a:effectLst/>
                <a:latin typeface="Consolas" panose="020B0609020204030204" pitchFamily="49" charset="0"/>
              </a:rPr>
              <a:t> </a:t>
            </a:r>
            <a:r>
              <a:rPr lang="en-IN" b="0" dirty="0" err="1">
                <a:solidFill>
                  <a:srgbClr val="D4D4D4"/>
                </a:solidFill>
                <a:effectLst/>
                <a:latin typeface="Consolas" panose="020B0609020204030204" pitchFamily="49" charset="0"/>
              </a:rPr>
              <a:t>st</a:t>
            </a:r>
            <a:endParaRPr lang="en-IN" b="0" dirty="0">
              <a:solidFill>
                <a:srgbClr val="D4D4D4"/>
              </a:solidFill>
              <a:effectLst/>
              <a:latin typeface="Consolas" panose="020B0609020204030204" pitchFamily="49" charset="0"/>
            </a:endParaRPr>
          </a:p>
          <a:p>
            <a:r>
              <a:rPr lang="en-IN" b="0" dirty="0">
                <a:solidFill>
                  <a:srgbClr val="569CD6"/>
                </a:solidFill>
                <a:effectLst/>
                <a:latin typeface="Consolas" panose="020B0609020204030204" pitchFamily="49" charset="0"/>
              </a:rPr>
              <a:t>import</a:t>
            </a:r>
            <a:r>
              <a:rPr lang="en-IN" b="0" dirty="0">
                <a:solidFill>
                  <a:srgbClr val="D4D4D4"/>
                </a:solidFill>
                <a:effectLst/>
                <a:latin typeface="Consolas" panose="020B0609020204030204" pitchFamily="49" charset="0"/>
              </a:rPr>
              <a:t> pandas </a:t>
            </a:r>
            <a:r>
              <a:rPr lang="en-IN" b="0" dirty="0">
                <a:solidFill>
                  <a:srgbClr val="569CD6"/>
                </a:solidFill>
                <a:effectLst/>
                <a:latin typeface="Consolas" panose="020B0609020204030204" pitchFamily="49" charset="0"/>
              </a:rPr>
              <a:t>as</a:t>
            </a:r>
            <a:r>
              <a:rPr lang="en-IN" b="0" dirty="0">
                <a:solidFill>
                  <a:srgbClr val="D4D4D4"/>
                </a:solidFill>
                <a:effectLst/>
                <a:latin typeface="Consolas" panose="020B0609020204030204" pitchFamily="49" charset="0"/>
              </a:rPr>
              <a:t> pd</a:t>
            </a:r>
          </a:p>
          <a:p>
            <a:r>
              <a:rPr lang="en-IN" b="0" dirty="0">
                <a:solidFill>
                  <a:srgbClr val="569CD6"/>
                </a:solidFill>
                <a:effectLst/>
                <a:latin typeface="Consolas" panose="020B0609020204030204" pitchFamily="49" charset="0"/>
              </a:rPr>
              <a:t>import</a:t>
            </a:r>
            <a:r>
              <a:rPr lang="en-IN" b="0" dirty="0">
                <a:solidFill>
                  <a:srgbClr val="D4D4D4"/>
                </a:solidFill>
                <a:effectLst/>
                <a:latin typeface="Consolas" panose="020B0609020204030204" pitchFamily="49" charset="0"/>
              </a:rPr>
              <a:t> </a:t>
            </a:r>
            <a:r>
              <a:rPr lang="en-IN" b="0" dirty="0" err="1">
                <a:solidFill>
                  <a:srgbClr val="D4D4D4"/>
                </a:solidFill>
                <a:effectLst/>
                <a:latin typeface="Consolas" panose="020B0609020204030204" pitchFamily="49" charset="0"/>
              </a:rPr>
              <a:t>plotly.express</a:t>
            </a:r>
            <a:r>
              <a:rPr lang="en-IN" b="0" dirty="0">
                <a:solidFill>
                  <a:srgbClr val="D4D4D4"/>
                </a:solidFill>
                <a:effectLst/>
                <a:latin typeface="Consolas" panose="020B0609020204030204" pitchFamily="49" charset="0"/>
              </a:rPr>
              <a:t> </a:t>
            </a:r>
            <a:r>
              <a:rPr lang="en-IN" b="0" dirty="0">
                <a:solidFill>
                  <a:srgbClr val="569CD6"/>
                </a:solidFill>
                <a:effectLst/>
                <a:latin typeface="Consolas" panose="020B0609020204030204" pitchFamily="49" charset="0"/>
              </a:rPr>
              <a:t>as</a:t>
            </a:r>
            <a:r>
              <a:rPr lang="en-IN" b="0" dirty="0">
                <a:solidFill>
                  <a:srgbClr val="D4D4D4"/>
                </a:solidFill>
                <a:effectLst/>
                <a:latin typeface="Consolas" panose="020B0609020204030204" pitchFamily="49" charset="0"/>
              </a:rPr>
              <a:t> </a:t>
            </a:r>
            <a:r>
              <a:rPr lang="en-IN" b="0" dirty="0" err="1">
                <a:solidFill>
                  <a:srgbClr val="D4D4D4"/>
                </a:solidFill>
                <a:effectLst/>
                <a:latin typeface="Consolas" panose="020B0609020204030204" pitchFamily="49" charset="0"/>
              </a:rPr>
              <a:t>px</a:t>
            </a:r>
            <a:endParaRPr lang="en-IN" b="0" dirty="0">
              <a:solidFill>
                <a:srgbClr val="D4D4D4"/>
              </a:solidFill>
              <a:effectLst/>
              <a:latin typeface="Consolas" panose="020B0609020204030204" pitchFamily="49" charset="0"/>
            </a:endParaRPr>
          </a:p>
          <a:p>
            <a:r>
              <a:rPr lang="en-IN" b="0" dirty="0">
                <a:solidFill>
                  <a:srgbClr val="569CD6"/>
                </a:solidFill>
                <a:effectLst/>
                <a:latin typeface="Consolas" panose="020B0609020204030204" pitchFamily="49" charset="0"/>
              </a:rPr>
              <a:t>from</a:t>
            </a:r>
            <a:r>
              <a:rPr lang="en-IN" b="0" dirty="0">
                <a:solidFill>
                  <a:srgbClr val="D4D4D4"/>
                </a:solidFill>
                <a:effectLst/>
                <a:latin typeface="Consolas" panose="020B0609020204030204" pitchFamily="49" charset="0"/>
              </a:rPr>
              <a:t> </a:t>
            </a:r>
            <a:r>
              <a:rPr lang="en-IN" b="0" dirty="0" err="1">
                <a:solidFill>
                  <a:srgbClr val="D4D4D4"/>
                </a:solidFill>
                <a:effectLst/>
                <a:latin typeface="Consolas" panose="020B0609020204030204" pitchFamily="49" charset="0"/>
              </a:rPr>
              <a:t>streamlit_option_menu</a:t>
            </a:r>
            <a:r>
              <a:rPr lang="en-IN" b="0" dirty="0">
                <a:solidFill>
                  <a:srgbClr val="D4D4D4"/>
                </a:solidFill>
                <a:effectLst/>
                <a:latin typeface="Consolas" panose="020B0609020204030204" pitchFamily="49" charset="0"/>
              </a:rPr>
              <a:t> </a:t>
            </a:r>
            <a:r>
              <a:rPr lang="en-IN" b="0" dirty="0">
                <a:solidFill>
                  <a:srgbClr val="569CD6"/>
                </a:solidFill>
                <a:effectLst/>
                <a:latin typeface="Consolas" panose="020B0609020204030204" pitchFamily="49" charset="0"/>
              </a:rPr>
              <a:t>import</a:t>
            </a:r>
            <a:r>
              <a:rPr lang="en-IN" b="0" dirty="0">
                <a:solidFill>
                  <a:srgbClr val="D4D4D4"/>
                </a:solidFill>
                <a:effectLst/>
                <a:latin typeface="Consolas" panose="020B0609020204030204" pitchFamily="49" charset="0"/>
              </a:rPr>
              <a:t> </a:t>
            </a:r>
            <a:r>
              <a:rPr lang="en-IN" b="0" dirty="0" err="1">
                <a:solidFill>
                  <a:srgbClr val="D4D4D4"/>
                </a:solidFill>
                <a:effectLst/>
                <a:latin typeface="Consolas" panose="020B0609020204030204" pitchFamily="49" charset="0"/>
              </a:rPr>
              <a:t>option_menu</a:t>
            </a:r>
            <a:endParaRPr lang="en-IN" b="0" dirty="0">
              <a:solidFill>
                <a:srgbClr val="D4D4D4"/>
              </a:solidFill>
              <a:effectLst/>
              <a:latin typeface="Consolas" panose="020B0609020204030204" pitchFamily="49" charset="0"/>
            </a:endParaRPr>
          </a:p>
          <a:p>
            <a:r>
              <a:rPr lang="en-IN" b="0" dirty="0">
                <a:solidFill>
                  <a:srgbClr val="569CD6"/>
                </a:solidFill>
                <a:effectLst/>
                <a:latin typeface="Consolas" panose="020B0609020204030204" pitchFamily="49" charset="0"/>
              </a:rPr>
              <a:t>from</a:t>
            </a:r>
            <a:r>
              <a:rPr lang="en-IN" b="0" dirty="0">
                <a:solidFill>
                  <a:srgbClr val="D4D4D4"/>
                </a:solidFill>
                <a:effectLst/>
                <a:latin typeface="Consolas" panose="020B0609020204030204" pitchFamily="49" charset="0"/>
              </a:rPr>
              <a:t> </a:t>
            </a:r>
            <a:r>
              <a:rPr lang="en-IN" b="0" dirty="0" err="1">
                <a:solidFill>
                  <a:srgbClr val="D4D4D4"/>
                </a:solidFill>
                <a:effectLst/>
                <a:latin typeface="Consolas" panose="020B0609020204030204" pitchFamily="49" charset="0"/>
              </a:rPr>
              <a:t>numerize.numerize</a:t>
            </a:r>
            <a:r>
              <a:rPr lang="en-IN" b="0" dirty="0">
                <a:solidFill>
                  <a:srgbClr val="D4D4D4"/>
                </a:solidFill>
                <a:effectLst/>
                <a:latin typeface="Consolas" panose="020B0609020204030204" pitchFamily="49" charset="0"/>
              </a:rPr>
              <a:t> </a:t>
            </a:r>
            <a:r>
              <a:rPr lang="en-IN" b="0" dirty="0">
                <a:solidFill>
                  <a:srgbClr val="569CD6"/>
                </a:solidFill>
                <a:effectLst/>
                <a:latin typeface="Consolas" panose="020B0609020204030204" pitchFamily="49" charset="0"/>
              </a:rPr>
              <a:t>import</a:t>
            </a:r>
            <a:r>
              <a:rPr lang="en-IN" b="0" dirty="0">
                <a:solidFill>
                  <a:srgbClr val="D4D4D4"/>
                </a:solidFill>
                <a:effectLst/>
                <a:latin typeface="Consolas" panose="020B0609020204030204" pitchFamily="49" charset="0"/>
              </a:rPr>
              <a:t> </a:t>
            </a:r>
            <a:r>
              <a:rPr lang="en-IN" b="0" dirty="0" err="1">
                <a:solidFill>
                  <a:srgbClr val="D4D4D4"/>
                </a:solidFill>
                <a:effectLst/>
                <a:latin typeface="Consolas" panose="020B0609020204030204" pitchFamily="49" charset="0"/>
              </a:rPr>
              <a:t>numerize</a:t>
            </a:r>
            <a:endParaRPr lang="en-IN" b="0" dirty="0">
              <a:solidFill>
                <a:srgbClr val="D4D4D4"/>
              </a:solidFill>
              <a:effectLst/>
              <a:latin typeface="Consolas" panose="020B0609020204030204" pitchFamily="49" charset="0"/>
            </a:endParaRPr>
          </a:p>
          <a:p>
            <a:r>
              <a:rPr lang="en-IN" b="0" dirty="0">
                <a:solidFill>
                  <a:srgbClr val="569CD6"/>
                </a:solidFill>
                <a:effectLst/>
                <a:latin typeface="Consolas" panose="020B0609020204030204" pitchFamily="49" charset="0"/>
              </a:rPr>
              <a:t>from</a:t>
            </a:r>
            <a:r>
              <a:rPr lang="en-IN" b="0" dirty="0">
                <a:solidFill>
                  <a:srgbClr val="D4D4D4"/>
                </a:solidFill>
                <a:effectLst/>
                <a:latin typeface="Consolas" panose="020B0609020204030204" pitchFamily="49" charset="0"/>
              </a:rPr>
              <a:t> query </a:t>
            </a:r>
            <a:r>
              <a:rPr lang="en-IN" b="0" dirty="0">
                <a:solidFill>
                  <a:srgbClr val="569CD6"/>
                </a:solidFill>
                <a:effectLst/>
                <a:latin typeface="Consolas" panose="020B0609020204030204" pitchFamily="49" charset="0"/>
              </a:rPr>
              <a:t>import</a:t>
            </a:r>
            <a:r>
              <a:rPr lang="en-IN" b="0" dirty="0">
                <a:solidFill>
                  <a:srgbClr val="D4D4D4"/>
                </a:solidFill>
                <a:effectLst/>
                <a:latin typeface="Consolas" panose="020B0609020204030204" pitchFamily="49" charset="0"/>
              </a:rPr>
              <a:t> *</a:t>
            </a:r>
          </a:p>
          <a:p>
            <a:r>
              <a:rPr lang="en-IN" b="0" dirty="0">
                <a:solidFill>
                  <a:srgbClr val="569CD6"/>
                </a:solidFill>
                <a:effectLst/>
                <a:latin typeface="Consolas" panose="020B0609020204030204" pitchFamily="49" charset="0"/>
              </a:rPr>
              <a:t>import</a:t>
            </a:r>
            <a:r>
              <a:rPr lang="en-IN" b="0" dirty="0">
                <a:solidFill>
                  <a:srgbClr val="D4D4D4"/>
                </a:solidFill>
                <a:effectLst/>
                <a:latin typeface="Consolas" panose="020B0609020204030204" pitchFamily="49" charset="0"/>
              </a:rPr>
              <a:t> time</a:t>
            </a:r>
          </a:p>
          <a:p>
            <a:br>
              <a:rPr lang="en-IN" b="0" dirty="0">
                <a:solidFill>
                  <a:srgbClr val="D4D4D4"/>
                </a:solidFill>
                <a:effectLst/>
                <a:latin typeface="Consolas" panose="020B0609020204030204" pitchFamily="49" charset="0"/>
              </a:rPr>
            </a:br>
            <a:r>
              <a:rPr lang="en-IN" b="0" dirty="0" err="1">
                <a:solidFill>
                  <a:srgbClr val="D4D4D4"/>
                </a:solidFill>
                <a:effectLst/>
                <a:latin typeface="Consolas" panose="020B0609020204030204" pitchFamily="49" charset="0"/>
              </a:rPr>
              <a:t>st.set_page_config</a:t>
            </a:r>
            <a:r>
              <a:rPr lang="en-IN" b="0" dirty="0">
                <a:solidFill>
                  <a:srgbClr val="D4D4D4"/>
                </a:solidFill>
                <a:effectLst/>
                <a:latin typeface="Consolas" panose="020B0609020204030204" pitchFamily="49" charset="0"/>
              </a:rPr>
              <a:t>(</a:t>
            </a:r>
            <a:r>
              <a:rPr lang="en-IN" b="0" dirty="0" err="1">
                <a:solidFill>
                  <a:srgbClr val="7F7F7F"/>
                </a:solidFill>
                <a:effectLst/>
                <a:latin typeface="Consolas" panose="020B0609020204030204" pitchFamily="49" charset="0"/>
              </a:rPr>
              <a:t>page_title</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"Dashboard"</a:t>
            </a:r>
            <a:r>
              <a:rPr lang="en-IN" b="0" dirty="0">
                <a:solidFill>
                  <a:srgbClr val="D4D4D4"/>
                </a:solidFill>
                <a:effectLst/>
                <a:latin typeface="Consolas" panose="020B0609020204030204" pitchFamily="49" charset="0"/>
              </a:rPr>
              <a:t>, </a:t>
            </a:r>
            <a:r>
              <a:rPr lang="en-IN" b="0" dirty="0" err="1">
                <a:solidFill>
                  <a:srgbClr val="7F7F7F"/>
                </a:solidFill>
                <a:effectLst/>
                <a:latin typeface="Consolas" panose="020B0609020204030204" pitchFamily="49" charset="0"/>
              </a:rPr>
              <a:t>page_icon</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a:solidFill>
                  <a:srgbClr val="D4D4D4"/>
                </a:solidFill>
                <a:effectLst/>
                <a:latin typeface="Consolas" panose="020B0609020204030204" pitchFamily="49" charset="0"/>
              </a:rPr>
              <a:t>,</a:t>
            </a:r>
            <a:r>
              <a:rPr lang="en-IN" b="0" dirty="0">
                <a:solidFill>
                  <a:srgbClr val="7F7F7F"/>
                </a:solidFill>
                <a:effectLst/>
                <a:latin typeface="Consolas" panose="020B0609020204030204" pitchFamily="49" charset="0"/>
              </a:rPr>
              <a:t>layout</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"wide"</a:t>
            </a:r>
            <a:r>
              <a:rPr lang="en-IN" b="0" dirty="0">
                <a:solidFill>
                  <a:srgbClr val="D4D4D4"/>
                </a:solidFill>
                <a:effectLst/>
                <a:latin typeface="Consolas" panose="020B0609020204030204" pitchFamily="49" charset="0"/>
              </a:rPr>
              <a:t>)</a:t>
            </a:r>
          </a:p>
          <a:p>
            <a:r>
              <a:rPr lang="en-IN" b="0" dirty="0" err="1">
                <a:solidFill>
                  <a:srgbClr val="D4D4D4"/>
                </a:solidFill>
                <a:effectLst/>
                <a:latin typeface="Consolas" panose="020B0609020204030204" pitchFamily="49" charset="0"/>
              </a:rPr>
              <a:t>st.subheader</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"🚮Insurance Details Analysis"</a:t>
            </a:r>
            <a:r>
              <a:rPr lang="en-IN" b="0" dirty="0">
                <a:solidFill>
                  <a:srgbClr val="D4D4D4"/>
                </a:solidFill>
                <a:effectLst/>
                <a:latin typeface="Consolas" panose="020B0609020204030204" pitchFamily="49" charset="0"/>
              </a:rPr>
              <a:t>)</a:t>
            </a:r>
          </a:p>
          <a:p>
            <a:r>
              <a:rPr lang="en-IN" b="0" dirty="0" err="1">
                <a:solidFill>
                  <a:srgbClr val="D4D4D4"/>
                </a:solidFill>
                <a:effectLst/>
                <a:latin typeface="Consolas" panose="020B0609020204030204" pitchFamily="49" charset="0"/>
              </a:rPr>
              <a:t>st.markdown</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a:solidFill>
                  <a:srgbClr val="D4D4D4"/>
                </a:solidFill>
                <a:effectLst/>
                <a:latin typeface="Consolas" panose="020B0609020204030204" pitchFamily="49" charset="0"/>
              </a:rPr>
              <a:t>)</a:t>
            </a:r>
          </a:p>
          <a:p>
            <a:br>
              <a:rPr lang="en-IN" b="0" dirty="0">
                <a:solidFill>
                  <a:srgbClr val="D4D4D4"/>
                </a:solidFill>
                <a:effectLst/>
                <a:latin typeface="Consolas" panose="020B0609020204030204" pitchFamily="49" charset="0"/>
              </a:rPr>
            </a:br>
            <a:br>
              <a:rPr lang="en-IN" b="0" dirty="0">
                <a:solidFill>
                  <a:srgbClr val="D4D4D4"/>
                </a:solidFill>
                <a:effectLst/>
                <a:latin typeface="Consolas" panose="020B0609020204030204" pitchFamily="49" charset="0"/>
              </a:rPr>
            </a:br>
            <a:r>
              <a:rPr lang="en-IN" b="0" dirty="0">
                <a:solidFill>
                  <a:srgbClr val="D4D4D4"/>
                </a:solidFill>
                <a:effectLst/>
                <a:latin typeface="Consolas" panose="020B0609020204030204" pitchFamily="49" charset="0"/>
              </a:rPr>
              <a:t>result=</a:t>
            </a:r>
            <a:r>
              <a:rPr lang="en-IN" b="0" dirty="0" err="1">
                <a:solidFill>
                  <a:srgbClr val="D4D4D4"/>
                </a:solidFill>
                <a:effectLst/>
                <a:latin typeface="Consolas" panose="020B0609020204030204" pitchFamily="49" charset="0"/>
              </a:rPr>
              <a:t>view_all_data</a:t>
            </a:r>
            <a:r>
              <a:rPr lang="en-IN" b="0" dirty="0">
                <a:solidFill>
                  <a:srgbClr val="D4D4D4"/>
                </a:solidFill>
                <a:effectLst/>
                <a:latin typeface="Consolas" panose="020B0609020204030204" pitchFamily="49" charset="0"/>
              </a:rPr>
              <a:t>()</a:t>
            </a:r>
          </a:p>
          <a:p>
            <a:r>
              <a:rPr lang="en-IN" b="0" dirty="0" err="1">
                <a:solidFill>
                  <a:srgbClr val="D4D4D4"/>
                </a:solidFill>
                <a:effectLst/>
                <a:latin typeface="Consolas" panose="020B0609020204030204" pitchFamily="49" charset="0"/>
              </a:rPr>
              <a:t>df</a:t>
            </a:r>
            <a:r>
              <a:rPr lang="en-IN" b="0" dirty="0">
                <a:solidFill>
                  <a:srgbClr val="D4D4D4"/>
                </a:solidFill>
                <a:effectLst/>
                <a:latin typeface="Consolas" panose="020B0609020204030204" pitchFamily="49" charset="0"/>
              </a:rPr>
              <a:t>=</a:t>
            </a:r>
            <a:r>
              <a:rPr lang="en-IN" b="0" dirty="0" err="1">
                <a:solidFill>
                  <a:srgbClr val="D4D4D4"/>
                </a:solidFill>
                <a:effectLst/>
                <a:latin typeface="Consolas" panose="020B0609020204030204" pitchFamily="49" charset="0"/>
              </a:rPr>
              <a:t>pd.DataFrame</a:t>
            </a:r>
            <a:r>
              <a:rPr lang="en-IN" b="0" dirty="0">
                <a:solidFill>
                  <a:srgbClr val="D4D4D4"/>
                </a:solidFill>
                <a:effectLst/>
                <a:latin typeface="Consolas" panose="020B0609020204030204" pitchFamily="49" charset="0"/>
              </a:rPr>
              <a:t>(</a:t>
            </a:r>
            <a:r>
              <a:rPr lang="en-IN" b="0" dirty="0" err="1">
                <a:solidFill>
                  <a:srgbClr val="D4D4D4"/>
                </a:solidFill>
                <a:effectLst/>
                <a:latin typeface="Consolas" panose="020B0609020204030204" pitchFamily="49" charset="0"/>
              </a:rPr>
              <a:t>result,</a:t>
            </a:r>
            <a:r>
              <a:rPr lang="en-IN" b="0" dirty="0" err="1">
                <a:solidFill>
                  <a:srgbClr val="7F7F7F"/>
                </a:solidFill>
                <a:effectLst/>
                <a:latin typeface="Consolas" panose="020B0609020204030204" pitchFamily="49" charset="0"/>
              </a:rPr>
              <a:t>columns</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"Policy"</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"Expiry"</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"Location"</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"State"</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"Region"</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"Investment"</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"Construction"</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"BusinessType"</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"Earthquake"</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"Flood"</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"Rating"</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"id"</a:t>
            </a:r>
            <a:r>
              <a:rPr lang="en-IN" b="0" dirty="0">
                <a:solidFill>
                  <a:srgbClr val="D4D4D4"/>
                </a:solidFill>
                <a:effectLst/>
                <a:latin typeface="Consolas" panose="020B0609020204030204" pitchFamily="49" charset="0"/>
              </a:rPr>
              <a:t>])</a:t>
            </a:r>
          </a:p>
          <a:p>
            <a:br>
              <a:rPr lang="en-IN" b="0" dirty="0">
                <a:solidFill>
                  <a:srgbClr val="D4D4D4"/>
                </a:solidFill>
                <a:effectLst/>
                <a:latin typeface="Consolas" panose="020B0609020204030204" pitchFamily="49" charset="0"/>
              </a:rPr>
            </a:br>
            <a:r>
              <a:rPr lang="en-IN" b="0" dirty="0">
                <a:solidFill>
                  <a:srgbClr val="6A9955"/>
                </a:solidFill>
                <a:effectLst/>
                <a:latin typeface="Consolas" panose="020B0609020204030204" pitchFamily="49" charset="0"/>
              </a:rPr>
              <a:t>#side bar images</a:t>
            </a:r>
            <a:endParaRPr lang="en-IN" b="0" dirty="0">
              <a:solidFill>
                <a:srgbClr val="D4D4D4"/>
              </a:solidFill>
              <a:effectLst/>
              <a:latin typeface="Consolas" panose="020B0609020204030204" pitchFamily="49" charset="0"/>
            </a:endParaRPr>
          </a:p>
          <a:p>
            <a:r>
              <a:rPr lang="en-IN" b="0" dirty="0" err="1">
                <a:solidFill>
                  <a:srgbClr val="D4D4D4"/>
                </a:solidFill>
                <a:effectLst/>
                <a:latin typeface="Consolas" panose="020B0609020204030204" pitchFamily="49" charset="0"/>
              </a:rPr>
              <a:t>st.sidebar.image</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"logo1.png"</a:t>
            </a:r>
            <a:r>
              <a:rPr lang="en-IN" b="0" dirty="0">
                <a:solidFill>
                  <a:srgbClr val="D4D4D4"/>
                </a:solidFill>
                <a:effectLst/>
                <a:latin typeface="Consolas" panose="020B0609020204030204" pitchFamily="49" charset="0"/>
              </a:rPr>
              <a:t>,</a:t>
            </a:r>
            <a:r>
              <a:rPr lang="en-IN" b="0" dirty="0">
                <a:solidFill>
                  <a:srgbClr val="7F7F7F"/>
                </a:solidFill>
                <a:effectLst/>
                <a:latin typeface="Consolas" panose="020B0609020204030204" pitchFamily="49" charset="0"/>
              </a:rPr>
              <a:t>caption</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"Online Analysis"</a:t>
            </a:r>
            <a:r>
              <a:rPr lang="en-IN"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2691167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70077" y="855643"/>
            <a:ext cx="10554414" cy="355402"/>
          </a:xfrm>
          <a:prstGeom prst="rect">
            <a:avLst/>
          </a:prstGeom>
          <a:noFill/>
          <a:ln/>
        </p:spPr>
        <p:txBody>
          <a:bodyPr wrap="none" rtlCol="0" anchor="t"/>
          <a:lstStyle/>
          <a:p>
            <a:pPr marL="457200" indent="-457200">
              <a:lnSpc>
                <a:spcPts val="2799"/>
              </a:lnSpc>
              <a:buFont typeface="Wingdings" panose="05000000000000000000" pitchFamily="2" charset="2"/>
              <a:buChar char="Ø"/>
            </a:pPr>
            <a:r>
              <a:rPr lang="en-US" sz="2800" dirty="0">
                <a:solidFill>
                  <a:srgbClr val="00B050"/>
                </a:solidFill>
                <a:latin typeface="Heebo" pitchFamily="34" charset="0"/>
                <a:ea typeface="Heebo" pitchFamily="34" charset="-122"/>
                <a:cs typeface="Heebo" pitchFamily="34" charset="-120"/>
              </a:rPr>
              <a:t>Output of Project</a:t>
            </a:r>
            <a:r>
              <a:rPr lang="en-US" sz="1750" dirty="0">
                <a:solidFill>
                  <a:srgbClr val="DCD7E5"/>
                </a:solidFill>
                <a:latin typeface="Heebo" pitchFamily="34" charset="0"/>
                <a:ea typeface="Heebo" pitchFamily="34" charset="-122"/>
                <a:cs typeface="Heebo" pitchFamily="34" charset="-120"/>
              </a:rPr>
              <a:t>:</a:t>
            </a:r>
            <a:endParaRPr lang="en-US" sz="1750" dirty="0"/>
          </a:p>
        </p:txBody>
      </p:sp>
      <p:pic>
        <p:nvPicPr>
          <p:cNvPr id="5" name="Image 1" descr="preencoded.png"/>
          <p:cNvPicPr>
            <a:picLocks noChangeAspect="1"/>
          </p:cNvPicPr>
          <p:nvPr/>
        </p:nvPicPr>
        <p:blipFill>
          <a:blip r:embed="rId4"/>
          <a:stretch>
            <a:fillRect/>
          </a:stretch>
        </p:blipFill>
        <p:spPr>
          <a:xfrm>
            <a:off x="2037993" y="1838563"/>
            <a:ext cx="10352484" cy="535769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E476829-BB65-003A-1C40-B5F3BD726A01}"/>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4157069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a:ln w="13811">
            <a:solidFill>
              <a:srgbClr val="FFFFFF">
                <a:alpha val="16000"/>
              </a:srgbClr>
            </a:solidFill>
            <a:prstDash val="solid"/>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5009" y="297201"/>
            <a:ext cx="7477601" cy="1666399"/>
          </a:xfrm>
          <a:prstGeom prst="rect">
            <a:avLst/>
          </a:prstGeom>
          <a:noFill/>
          <a:ln/>
        </p:spPr>
        <p:txBody>
          <a:bodyPr wrap="square" rtlCol="0" anchor="t"/>
          <a:lstStyle/>
          <a:p>
            <a:pPr marL="0" indent="0">
              <a:lnSpc>
                <a:spcPts val="6561"/>
              </a:lnSpc>
              <a:buNone/>
            </a:pPr>
            <a:r>
              <a:rPr lang="en-US" sz="5249" dirty="0">
                <a:solidFill>
                  <a:srgbClr val="F2F0F4"/>
                </a:solidFill>
                <a:latin typeface="Montserrat" pitchFamily="34" charset="0"/>
                <a:ea typeface="Montserrat" pitchFamily="34" charset="-122"/>
                <a:cs typeface="Montserrat" pitchFamily="34" charset="-120"/>
              </a:rPr>
              <a:t>Data Science and Machine Learning</a:t>
            </a:r>
          </a:p>
          <a:p>
            <a:pPr marL="0" indent="0" algn="ctr">
              <a:lnSpc>
                <a:spcPts val="6561"/>
              </a:lnSpc>
              <a:buNone/>
            </a:pPr>
            <a:r>
              <a:rPr lang="en-US" sz="3600" b="1" dirty="0">
                <a:solidFill>
                  <a:schemeClr val="bg1"/>
                </a:solidFill>
                <a:latin typeface="Montserrat" pitchFamily="34" charset="0"/>
              </a:rPr>
              <a:t>‘</a:t>
            </a:r>
            <a:r>
              <a:rPr lang="en-US" sz="3600" b="1" dirty="0">
                <a:solidFill>
                  <a:schemeClr val="accent2">
                    <a:lumMod val="60000"/>
                    <a:lumOff val="40000"/>
                  </a:schemeClr>
                </a:solidFill>
                <a:latin typeface="Montserrat" pitchFamily="34" charset="0"/>
              </a:rPr>
              <a:t>Online Insurance Analysis</a:t>
            </a:r>
            <a:r>
              <a:rPr lang="en-US" sz="3600" b="1" dirty="0">
                <a:solidFill>
                  <a:schemeClr val="bg1"/>
                </a:solidFill>
                <a:latin typeface="Montserrat" pitchFamily="34" charset="0"/>
              </a:rPr>
              <a:t>’ &amp; ‘</a:t>
            </a:r>
            <a:r>
              <a:rPr lang="en-US" sz="3600" b="1" dirty="0">
                <a:solidFill>
                  <a:schemeClr val="accent2">
                    <a:lumMod val="60000"/>
                    <a:lumOff val="40000"/>
                  </a:schemeClr>
                </a:solidFill>
                <a:latin typeface="Montserrat" pitchFamily="34" charset="0"/>
              </a:rPr>
              <a:t>SMS Spam Classifier</a:t>
            </a:r>
            <a:r>
              <a:rPr lang="en-US" sz="3600" b="1" dirty="0">
                <a:solidFill>
                  <a:schemeClr val="bg1"/>
                </a:solidFill>
                <a:latin typeface="Montserrat" pitchFamily="34" charset="0"/>
              </a:rPr>
              <a:t>’</a:t>
            </a:r>
          </a:p>
        </p:txBody>
      </p:sp>
      <p:sp>
        <p:nvSpPr>
          <p:cNvPr id="6" name="Text 2"/>
          <p:cNvSpPr/>
          <p:nvPr/>
        </p:nvSpPr>
        <p:spPr>
          <a:xfrm>
            <a:off x="6463978" y="4030394"/>
            <a:ext cx="7477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Unlock the power of data with the fusion of data science and machine learning. Explore the fascinating world of intelligent algorithms and predictive modeling to gain valuable insights.</a:t>
            </a:r>
          </a:p>
          <a:p>
            <a:pPr marL="0" indent="0">
              <a:lnSpc>
                <a:spcPts val="2799"/>
              </a:lnSpc>
              <a:buNone/>
            </a:pPr>
            <a:endParaRPr lang="en-US" sz="1750" dirty="0">
              <a:solidFill>
                <a:srgbClr val="DCD7E5"/>
              </a:solidFill>
              <a:latin typeface="Heebo" pitchFamily="34" charset="0"/>
              <a:cs typeface="Heebo" pitchFamily="34" charset="-120"/>
            </a:endParaRPr>
          </a:p>
          <a:p>
            <a:pPr marL="0" indent="0">
              <a:lnSpc>
                <a:spcPts val="2799"/>
              </a:lnSpc>
              <a:buNone/>
            </a:pPr>
            <a:endParaRPr lang="en-US" sz="1750" dirty="0">
              <a:solidFill>
                <a:srgbClr val="DCD7E5"/>
              </a:solidFill>
              <a:latin typeface="Heebo" pitchFamily="34" charset="0"/>
              <a:cs typeface="Heebo" pitchFamily="34" charset="-120"/>
            </a:endParaRPr>
          </a:p>
          <a:p>
            <a:pPr marL="0" indent="0">
              <a:lnSpc>
                <a:spcPts val="2799"/>
              </a:lnSpc>
              <a:buNone/>
            </a:pPr>
            <a:r>
              <a:rPr lang="en-US" sz="1750" dirty="0">
                <a:solidFill>
                  <a:srgbClr val="DCD7E5"/>
                </a:solidFill>
                <a:latin typeface="Heebo" pitchFamily="34" charset="0"/>
                <a:cs typeface="Heebo" pitchFamily="34" charset="-120"/>
              </a:rPr>
              <a:t>                                                                                         </a:t>
            </a:r>
            <a:r>
              <a:rPr lang="en-US" sz="1750" dirty="0">
                <a:solidFill>
                  <a:srgbClr val="00B0F0"/>
                </a:solidFill>
                <a:latin typeface="Heebo" pitchFamily="34" charset="0"/>
                <a:cs typeface="Heebo" pitchFamily="34" charset="-120"/>
              </a:rPr>
              <a:t>BY Samir Tamang</a:t>
            </a:r>
          </a:p>
          <a:p>
            <a:pPr marL="0" indent="0">
              <a:lnSpc>
                <a:spcPts val="2799"/>
              </a:lnSpc>
              <a:buNone/>
            </a:pPr>
            <a:r>
              <a:rPr lang="en-US" sz="1750" dirty="0">
                <a:solidFill>
                  <a:srgbClr val="DCD7E5"/>
                </a:solidFill>
                <a:latin typeface="Heebo" pitchFamily="34" charset="0"/>
                <a:cs typeface="Heebo" pitchFamily="34" charset="-120"/>
              </a:rPr>
              <a:t>                                                                                           </a:t>
            </a:r>
            <a:r>
              <a:rPr lang="en-US" sz="1750" dirty="0">
                <a:solidFill>
                  <a:srgbClr val="00B0F0"/>
                </a:solidFill>
                <a:latin typeface="Heebo" pitchFamily="34" charset="0"/>
                <a:cs typeface="Heebo" pitchFamily="34" charset="-120"/>
              </a:rPr>
              <a:t>IV year CSE- ’B’</a:t>
            </a:r>
          </a:p>
          <a:p>
            <a:pPr marL="0" indent="0">
              <a:lnSpc>
                <a:spcPts val="2799"/>
              </a:lnSpc>
              <a:buNone/>
            </a:pPr>
            <a:r>
              <a:rPr lang="en-US" sz="1750" dirty="0">
                <a:solidFill>
                  <a:srgbClr val="00B0F0"/>
                </a:solidFill>
                <a:latin typeface="Heebo" pitchFamily="34" charset="0"/>
                <a:cs typeface="Heebo" pitchFamily="34" charset="-120"/>
              </a:rPr>
              <a:t>                                                                                             20781A05H5</a:t>
            </a:r>
            <a:endParaRPr lang="en-US" sz="1750" dirty="0">
              <a:solidFill>
                <a:srgbClr val="00B0F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999053"/>
            <a:ext cx="762000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Challenges and Limitations</a:t>
            </a:r>
            <a:endParaRPr lang="en-US" sz="4374" dirty="0"/>
          </a:p>
        </p:txBody>
      </p:sp>
      <p:sp>
        <p:nvSpPr>
          <p:cNvPr id="5" name="Shape 2"/>
          <p:cNvSpPr/>
          <p:nvPr/>
        </p:nvSpPr>
        <p:spPr>
          <a:xfrm>
            <a:off x="7293054" y="2137767"/>
            <a:ext cx="44410" cy="5092779"/>
          </a:xfrm>
          <a:prstGeom prst="rect">
            <a:avLst/>
          </a:prstGeom>
          <a:solidFill>
            <a:srgbClr val="481782"/>
          </a:solidFill>
          <a:ln/>
        </p:spPr>
      </p:sp>
      <p:sp>
        <p:nvSpPr>
          <p:cNvPr id="6" name="Shape 3"/>
          <p:cNvSpPr/>
          <p:nvPr/>
        </p:nvSpPr>
        <p:spPr>
          <a:xfrm>
            <a:off x="7565172" y="2539067"/>
            <a:ext cx="777597" cy="44410"/>
          </a:xfrm>
          <a:prstGeom prst="rect">
            <a:avLst/>
          </a:prstGeom>
          <a:solidFill>
            <a:srgbClr val="481782"/>
          </a:solidFill>
          <a:ln/>
        </p:spPr>
      </p:sp>
      <p:sp>
        <p:nvSpPr>
          <p:cNvPr id="7" name="Shape 4"/>
          <p:cNvSpPr/>
          <p:nvPr/>
        </p:nvSpPr>
        <p:spPr>
          <a:xfrm>
            <a:off x="7065228" y="2311360"/>
            <a:ext cx="499943" cy="499943"/>
          </a:xfrm>
          <a:prstGeom prst="roundRect">
            <a:avLst>
              <a:gd name="adj" fmla="val 20000"/>
            </a:avLst>
          </a:prstGeom>
          <a:solidFill>
            <a:srgbClr val="3C136D"/>
          </a:solidFill>
          <a:ln w="13811">
            <a:solidFill>
              <a:srgbClr val="481782"/>
            </a:solidFill>
            <a:prstDash val="solid"/>
          </a:ln>
        </p:spPr>
      </p:sp>
      <p:sp>
        <p:nvSpPr>
          <p:cNvPr id="8" name="Text 5"/>
          <p:cNvSpPr/>
          <p:nvPr/>
        </p:nvSpPr>
        <p:spPr>
          <a:xfrm>
            <a:off x="7254180" y="2353032"/>
            <a:ext cx="12192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9" name="Text 6"/>
          <p:cNvSpPr/>
          <p:nvPr/>
        </p:nvSpPr>
        <p:spPr>
          <a:xfrm>
            <a:off x="8537258" y="2359938"/>
            <a:ext cx="2221944"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Data Quality</a:t>
            </a:r>
            <a:endParaRPr lang="en-US" sz="2187" dirty="0"/>
          </a:p>
        </p:txBody>
      </p:sp>
      <p:sp>
        <p:nvSpPr>
          <p:cNvPr id="10" name="Text 7"/>
          <p:cNvSpPr/>
          <p:nvPr/>
        </p:nvSpPr>
        <p:spPr>
          <a:xfrm>
            <a:off x="8537258" y="2929295"/>
            <a:ext cx="4055150"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Address the challenges posed by incomplete, inaccurate, or biased datasets that can affect the performance and fairness of machine learning models.</a:t>
            </a:r>
            <a:endParaRPr lang="en-US" sz="1750" dirty="0"/>
          </a:p>
        </p:txBody>
      </p:sp>
      <p:sp>
        <p:nvSpPr>
          <p:cNvPr id="11" name="Shape 8"/>
          <p:cNvSpPr/>
          <p:nvPr/>
        </p:nvSpPr>
        <p:spPr>
          <a:xfrm>
            <a:off x="6287631" y="3649920"/>
            <a:ext cx="777597" cy="44410"/>
          </a:xfrm>
          <a:prstGeom prst="rect">
            <a:avLst/>
          </a:prstGeom>
          <a:solidFill>
            <a:srgbClr val="481782"/>
          </a:solidFill>
          <a:ln/>
        </p:spPr>
      </p:sp>
      <p:sp>
        <p:nvSpPr>
          <p:cNvPr id="12" name="Shape 9"/>
          <p:cNvSpPr/>
          <p:nvPr/>
        </p:nvSpPr>
        <p:spPr>
          <a:xfrm>
            <a:off x="7065228" y="3422213"/>
            <a:ext cx="499943" cy="499943"/>
          </a:xfrm>
          <a:prstGeom prst="roundRect">
            <a:avLst>
              <a:gd name="adj" fmla="val 20000"/>
            </a:avLst>
          </a:prstGeom>
          <a:solidFill>
            <a:srgbClr val="3C136D"/>
          </a:solidFill>
          <a:ln w="13811">
            <a:solidFill>
              <a:srgbClr val="481782"/>
            </a:solidFill>
            <a:prstDash val="solid"/>
          </a:ln>
        </p:spPr>
      </p:sp>
      <p:sp>
        <p:nvSpPr>
          <p:cNvPr id="13" name="Text 10"/>
          <p:cNvSpPr/>
          <p:nvPr/>
        </p:nvSpPr>
        <p:spPr>
          <a:xfrm>
            <a:off x="7219890" y="3463885"/>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4" name="Text 11"/>
          <p:cNvSpPr/>
          <p:nvPr/>
        </p:nvSpPr>
        <p:spPr>
          <a:xfrm>
            <a:off x="3871198" y="3470791"/>
            <a:ext cx="2221944" cy="347186"/>
          </a:xfrm>
          <a:prstGeom prst="rect">
            <a:avLst/>
          </a:prstGeom>
          <a:noFill/>
          <a:ln/>
        </p:spPr>
        <p:txBody>
          <a:bodyPr wrap="none" rtlCol="0" anchor="t"/>
          <a:lstStyle/>
          <a:p>
            <a:pPr marL="0" indent="0" algn="r">
              <a:lnSpc>
                <a:spcPts val="2734"/>
              </a:lnSpc>
              <a:buNone/>
            </a:pPr>
            <a:r>
              <a:rPr lang="en-US" sz="2187" dirty="0">
                <a:solidFill>
                  <a:srgbClr val="DCD7E5"/>
                </a:solidFill>
                <a:latin typeface="Montserrat" pitchFamily="34" charset="0"/>
                <a:ea typeface="Montserrat" pitchFamily="34" charset="-122"/>
                <a:cs typeface="Montserrat" pitchFamily="34" charset="-120"/>
              </a:rPr>
              <a:t>Interpretability</a:t>
            </a:r>
            <a:endParaRPr lang="en-US" sz="2187" dirty="0"/>
          </a:p>
        </p:txBody>
      </p:sp>
      <p:sp>
        <p:nvSpPr>
          <p:cNvPr id="15" name="Text 12"/>
          <p:cNvSpPr/>
          <p:nvPr/>
        </p:nvSpPr>
        <p:spPr>
          <a:xfrm>
            <a:off x="2037993" y="4040148"/>
            <a:ext cx="4055150" cy="1066205"/>
          </a:xfrm>
          <a:prstGeom prst="rect">
            <a:avLst/>
          </a:prstGeom>
          <a:noFill/>
          <a:ln/>
        </p:spPr>
        <p:txBody>
          <a:bodyPr wrap="square" rtlCol="0" anchor="t"/>
          <a:lstStyle/>
          <a:p>
            <a:pPr marL="0" indent="0" algn="r">
              <a:lnSpc>
                <a:spcPts val="2799"/>
              </a:lnSpc>
              <a:buNone/>
            </a:pPr>
            <a:r>
              <a:rPr lang="en-US" sz="1750" dirty="0">
                <a:solidFill>
                  <a:srgbClr val="DCD7E5"/>
                </a:solidFill>
                <a:latin typeface="Heebo" pitchFamily="34" charset="0"/>
                <a:ea typeface="Heebo" pitchFamily="34" charset="-122"/>
                <a:cs typeface="Heebo" pitchFamily="34" charset="-120"/>
              </a:rPr>
              <a:t>Explore the black box problem and the need for transparent and interpretable machine learning models.</a:t>
            </a:r>
            <a:endParaRPr lang="en-US" sz="1750" dirty="0"/>
          </a:p>
        </p:txBody>
      </p:sp>
      <p:sp>
        <p:nvSpPr>
          <p:cNvPr id="16" name="Shape 13"/>
          <p:cNvSpPr/>
          <p:nvPr/>
        </p:nvSpPr>
        <p:spPr>
          <a:xfrm>
            <a:off x="7565172" y="5196542"/>
            <a:ext cx="777597" cy="44410"/>
          </a:xfrm>
          <a:prstGeom prst="rect">
            <a:avLst/>
          </a:prstGeom>
          <a:solidFill>
            <a:srgbClr val="481782"/>
          </a:solidFill>
          <a:ln/>
        </p:spPr>
      </p:sp>
      <p:sp>
        <p:nvSpPr>
          <p:cNvPr id="17" name="Shape 14"/>
          <p:cNvSpPr/>
          <p:nvPr/>
        </p:nvSpPr>
        <p:spPr>
          <a:xfrm>
            <a:off x="7065228" y="4968835"/>
            <a:ext cx="499943" cy="499943"/>
          </a:xfrm>
          <a:prstGeom prst="roundRect">
            <a:avLst>
              <a:gd name="adj" fmla="val 20000"/>
            </a:avLst>
          </a:prstGeom>
          <a:solidFill>
            <a:srgbClr val="3C136D"/>
          </a:solidFill>
          <a:ln w="13811">
            <a:solidFill>
              <a:srgbClr val="481782"/>
            </a:solidFill>
            <a:prstDash val="solid"/>
          </a:ln>
        </p:spPr>
      </p:sp>
      <p:sp>
        <p:nvSpPr>
          <p:cNvPr id="18" name="Text 15"/>
          <p:cNvSpPr/>
          <p:nvPr/>
        </p:nvSpPr>
        <p:spPr>
          <a:xfrm>
            <a:off x="7219890" y="5010507"/>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9" name="Text 16"/>
          <p:cNvSpPr/>
          <p:nvPr/>
        </p:nvSpPr>
        <p:spPr>
          <a:xfrm>
            <a:off x="8537258" y="5017413"/>
            <a:ext cx="3124200"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Ethical Considerations</a:t>
            </a:r>
            <a:endParaRPr lang="en-US" sz="2187" dirty="0"/>
          </a:p>
        </p:txBody>
      </p:sp>
      <p:sp>
        <p:nvSpPr>
          <p:cNvPr id="20" name="Text 17"/>
          <p:cNvSpPr/>
          <p:nvPr/>
        </p:nvSpPr>
        <p:spPr>
          <a:xfrm>
            <a:off x="8537258" y="5586770"/>
            <a:ext cx="4055150"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Discuss the ethical challenges surrounding responsible data usage and the potential for reinforcing biases or invading privacy.</a:t>
            </a:r>
            <a:endParaRPr lang="en-US" sz="17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9644">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03946" y="683239"/>
            <a:ext cx="7388066" cy="497443"/>
          </a:xfrm>
          <a:prstGeom prst="rect">
            <a:avLst/>
          </a:prstGeom>
          <a:noFill/>
          <a:ln/>
        </p:spPr>
        <p:txBody>
          <a:bodyPr wrap="none" rtlCol="0" anchor="t"/>
          <a:lstStyle/>
          <a:p>
            <a:pPr marL="342900" indent="-342900">
              <a:lnSpc>
                <a:spcPts val="1960"/>
              </a:lnSpc>
              <a:buFont typeface="Wingdings" panose="05000000000000000000" pitchFamily="2" charset="2"/>
              <a:buChar char="Ø"/>
            </a:pPr>
            <a:r>
              <a:rPr lang="en-US" sz="2000" b="1" dirty="0">
                <a:solidFill>
                  <a:srgbClr val="00B050"/>
                </a:solidFill>
                <a:latin typeface="Heebo" pitchFamily="34" charset="0"/>
                <a:ea typeface="Heebo" pitchFamily="34" charset="-122"/>
                <a:cs typeface="Heebo" pitchFamily="34" charset="-120"/>
              </a:rPr>
              <a:t>Why Data science and machine learning are essential for future</a:t>
            </a:r>
            <a:r>
              <a:rPr lang="en-US" sz="2000" dirty="0">
                <a:solidFill>
                  <a:srgbClr val="DCD7E5"/>
                </a:solidFill>
                <a:latin typeface="Heebo" pitchFamily="34" charset="0"/>
                <a:ea typeface="Heebo" pitchFamily="34" charset="-122"/>
                <a:cs typeface="Heebo" pitchFamily="34" charset="-120"/>
              </a:rPr>
              <a:t>?</a:t>
            </a:r>
            <a:endParaRPr lang="en-US" sz="2000" dirty="0"/>
          </a:p>
        </p:txBody>
      </p:sp>
      <p:sp>
        <p:nvSpPr>
          <p:cNvPr id="6" name="Text 2"/>
          <p:cNvSpPr/>
          <p:nvPr/>
        </p:nvSpPr>
        <p:spPr>
          <a:xfrm>
            <a:off x="6364367" y="1579007"/>
            <a:ext cx="7388066" cy="497443"/>
          </a:xfrm>
          <a:prstGeom prst="rect">
            <a:avLst/>
          </a:prstGeom>
          <a:noFill/>
          <a:ln/>
        </p:spPr>
        <p:txBody>
          <a:bodyPr wrap="squar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It is essential for solving complex problems and extracting valuable insights from vast amounts of data. Here are some key reasons why they are needed:</a:t>
            </a:r>
            <a:endParaRPr lang="en-US" sz="1225" dirty="0"/>
          </a:p>
        </p:txBody>
      </p:sp>
      <p:sp>
        <p:nvSpPr>
          <p:cNvPr id="7" name="Text 3"/>
          <p:cNvSpPr/>
          <p:nvPr/>
        </p:nvSpPr>
        <p:spPr>
          <a:xfrm>
            <a:off x="6613088" y="2251353"/>
            <a:ext cx="7139345" cy="746165"/>
          </a:xfrm>
          <a:prstGeom prst="rect">
            <a:avLst/>
          </a:prstGeom>
          <a:noFill/>
          <a:ln/>
        </p:spPr>
        <p:txBody>
          <a:bodyPr wrap="square" rtlCol="0" anchor="t"/>
          <a:lstStyle/>
          <a:p>
            <a:pPr marL="342900" indent="-342900" algn="l">
              <a:lnSpc>
                <a:spcPts val="1960"/>
              </a:lnSpc>
              <a:buSzPct val="100000"/>
              <a:buChar char="•"/>
            </a:pPr>
            <a:r>
              <a:rPr lang="en-US" sz="1225" dirty="0">
                <a:solidFill>
                  <a:srgbClr val="DCD7E5"/>
                </a:solidFill>
                <a:latin typeface="Heebo" pitchFamily="34" charset="0"/>
                <a:ea typeface="Heebo" pitchFamily="34" charset="-122"/>
                <a:cs typeface="Heebo" pitchFamily="34" charset="-120"/>
              </a:rPr>
              <a:t>Data-driven Decision Making: Data science and machine learning enable organizations to make informed decisions based on data analysis and predictive modeling, leading to improved efficiency, accuracy, and profitability.</a:t>
            </a:r>
            <a:endParaRPr lang="en-US" sz="1225" dirty="0"/>
          </a:p>
        </p:txBody>
      </p:sp>
      <p:sp>
        <p:nvSpPr>
          <p:cNvPr id="8" name="Text 4"/>
          <p:cNvSpPr/>
          <p:nvPr/>
        </p:nvSpPr>
        <p:spPr>
          <a:xfrm>
            <a:off x="6613088" y="3059668"/>
            <a:ext cx="7139345" cy="746165"/>
          </a:xfrm>
          <a:prstGeom prst="rect">
            <a:avLst/>
          </a:prstGeom>
          <a:noFill/>
          <a:ln/>
        </p:spPr>
        <p:txBody>
          <a:bodyPr wrap="square" rtlCol="0" anchor="t"/>
          <a:lstStyle/>
          <a:p>
            <a:pPr marL="342900" indent="-342900" algn="l">
              <a:lnSpc>
                <a:spcPts val="1960"/>
              </a:lnSpc>
              <a:buSzPct val="100000"/>
              <a:buChar char="•"/>
            </a:pPr>
            <a:r>
              <a:rPr lang="en-US" sz="1225" dirty="0">
                <a:solidFill>
                  <a:srgbClr val="DCD7E5"/>
                </a:solidFill>
                <a:latin typeface="Heebo" pitchFamily="34" charset="0"/>
                <a:ea typeface="Heebo" pitchFamily="34" charset="-122"/>
                <a:cs typeface="Heebo" pitchFamily="34" charset="-120"/>
              </a:rPr>
              <a:t>Predictive Analytics: By leveraging historical data and machine learning algorithms, businesses can predict future trends, customer behavior, and market dynamics, allowing them to proactively adapt and stay ahead of the competition.</a:t>
            </a:r>
            <a:endParaRPr lang="en-US" sz="1225" dirty="0"/>
          </a:p>
        </p:txBody>
      </p:sp>
      <p:sp>
        <p:nvSpPr>
          <p:cNvPr id="9" name="Text 5"/>
          <p:cNvSpPr/>
          <p:nvPr/>
        </p:nvSpPr>
        <p:spPr>
          <a:xfrm>
            <a:off x="6613088" y="3867983"/>
            <a:ext cx="7139345" cy="746165"/>
          </a:xfrm>
          <a:prstGeom prst="rect">
            <a:avLst/>
          </a:prstGeom>
          <a:noFill/>
          <a:ln/>
        </p:spPr>
        <p:txBody>
          <a:bodyPr wrap="square" rtlCol="0" anchor="t"/>
          <a:lstStyle/>
          <a:p>
            <a:pPr marL="342900" indent="-342900" algn="l">
              <a:lnSpc>
                <a:spcPts val="1960"/>
              </a:lnSpc>
              <a:buSzPct val="100000"/>
              <a:buChar char="•"/>
            </a:pPr>
            <a:r>
              <a:rPr lang="en-US" sz="1225" dirty="0">
                <a:solidFill>
                  <a:srgbClr val="DCD7E5"/>
                </a:solidFill>
                <a:latin typeface="Heebo" pitchFamily="34" charset="0"/>
                <a:ea typeface="Heebo" pitchFamily="34" charset="-122"/>
                <a:cs typeface="Heebo" pitchFamily="34" charset="-120"/>
              </a:rPr>
              <a:t>Personalization: Data science and machine learning empower businesses to deliver personalized experiences to customers, tailoring products, recommendations, and marketing campaigns based on individual preferences and behaviors.</a:t>
            </a:r>
            <a:endParaRPr lang="en-US" sz="1225" dirty="0"/>
          </a:p>
        </p:txBody>
      </p:sp>
      <p:sp>
        <p:nvSpPr>
          <p:cNvPr id="10" name="Text 6"/>
          <p:cNvSpPr/>
          <p:nvPr/>
        </p:nvSpPr>
        <p:spPr>
          <a:xfrm>
            <a:off x="6613088" y="4676299"/>
            <a:ext cx="7139345" cy="497443"/>
          </a:xfrm>
          <a:prstGeom prst="rect">
            <a:avLst/>
          </a:prstGeom>
          <a:noFill/>
          <a:ln/>
        </p:spPr>
        <p:txBody>
          <a:bodyPr wrap="square" rtlCol="0" anchor="t"/>
          <a:lstStyle/>
          <a:p>
            <a:pPr marL="342900" indent="-342900" algn="l">
              <a:lnSpc>
                <a:spcPts val="1960"/>
              </a:lnSpc>
              <a:buSzPct val="100000"/>
              <a:buChar char="•"/>
            </a:pPr>
            <a:r>
              <a:rPr lang="en-US" sz="1225" dirty="0">
                <a:solidFill>
                  <a:srgbClr val="DCD7E5"/>
                </a:solidFill>
                <a:latin typeface="Heebo" pitchFamily="34" charset="0"/>
                <a:ea typeface="Heebo" pitchFamily="34" charset="-122"/>
                <a:cs typeface="Heebo" pitchFamily="34" charset="-120"/>
              </a:rPr>
              <a:t>Automation and Efficiency: Data science and machine learning algorithms automate repetitive tasks, optimize processes, and streamline operations, saving time and resources while improving productivity.</a:t>
            </a:r>
            <a:endParaRPr lang="en-US" sz="1225" dirty="0"/>
          </a:p>
        </p:txBody>
      </p:sp>
      <p:sp>
        <p:nvSpPr>
          <p:cNvPr id="11" name="Text 7"/>
          <p:cNvSpPr/>
          <p:nvPr/>
        </p:nvSpPr>
        <p:spPr>
          <a:xfrm>
            <a:off x="6613088" y="5235892"/>
            <a:ext cx="7139345" cy="746165"/>
          </a:xfrm>
          <a:prstGeom prst="rect">
            <a:avLst/>
          </a:prstGeom>
          <a:noFill/>
          <a:ln/>
        </p:spPr>
        <p:txBody>
          <a:bodyPr wrap="square" rtlCol="0" anchor="t"/>
          <a:lstStyle/>
          <a:p>
            <a:pPr marL="342900" indent="-342900" algn="l">
              <a:lnSpc>
                <a:spcPts val="1960"/>
              </a:lnSpc>
              <a:buSzPct val="100000"/>
              <a:buChar char="•"/>
            </a:pPr>
            <a:r>
              <a:rPr lang="en-US" sz="1225" dirty="0">
                <a:solidFill>
                  <a:srgbClr val="DCD7E5"/>
                </a:solidFill>
                <a:latin typeface="Heebo" pitchFamily="34" charset="0"/>
                <a:ea typeface="Heebo" pitchFamily="34" charset="-122"/>
                <a:cs typeface="Heebo" pitchFamily="34" charset="-120"/>
              </a:rPr>
              <a:t>Fraud Detection and Security: With the increasing threat of cybercrime, data science and machine learning play a crucial role in detecting fraudulent activities, identifying patterns, and strengthening security measures.</a:t>
            </a:r>
            <a:endParaRPr lang="en-US" sz="1225" dirty="0"/>
          </a:p>
        </p:txBody>
      </p:sp>
      <p:sp>
        <p:nvSpPr>
          <p:cNvPr id="12" name="Text 8"/>
          <p:cNvSpPr/>
          <p:nvPr/>
        </p:nvSpPr>
        <p:spPr>
          <a:xfrm>
            <a:off x="6613088" y="6044208"/>
            <a:ext cx="7139345" cy="497443"/>
          </a:xfrm>
          <a:prstGeom prst="rect">
            <a:avLst/>
          </a:prstGeom>
          <a:noFill/>
          <a:ln/>
        </p:spPr>
        <p:txBody>
          <a:bodyPr wrap="square" rtlCol="0" anchor="t"/>
          <a:lstStyle/>
          <a:p>
            <a:pPr marL="342900" indent="-342900" algn="l">
              <a:lnSpc>
                <a:spcPts val="1960"/>
              </a:lnSpc>
              <a:buSzPct val="100000"/>
              <a:buChar char="•"/>
            </a:pPr>
            <a:r>
              <a:rPr lang="en-US" sz="1225" dirty="0">
                <a:solidFill>
                  <a:srgbClr val="DCD7E5"/>
                </a:solidFill>
                <a:latin typeface="Heebo" pitchFamily="34" charset="0"/>
                <a:ea typeface="Heebo" pitchFamily="34" charset="-122"/>
                <a:cs typeface="Heebo" pitchFamily="34" charset="-120"/>
              </a:rPr>
              <a:t>Healthcare and Medicine: Data science and machine learning have the potential to revolutionize healthcare by enabling accurate diagnosis, personalized treatment plans, drug.</a:t>
            </a:r>
            <a:endParaRPr lang="en-US" sz="1225" dirty="0"/>
          </a:p>
        </p:txBody>
      </p:sp>
      <p:sp>
        <p:nvSpPr>
          <p:cNvPr id="13" name="Text 9"/>
          <p:cNvSpPr/>
          <p:nvPr/>
        </p:nvSpPr>
        <p:spPr>
          <a:xfrm>
            <a:off x="6364367" y="6716554"/>
            <a:ext cx="7388066" cy="497443"/>
          </a:xfrm>
          <a:prstGeom prst="rect">
            <a:avLst/>
          </a:prstGeom>
          <a:noFill/>
          <a:ln/>
        </p:spPr>
        <p:txBody>
          <a:bodyPr wrap="square" rtlCol="0" anchor="t"/>
          <a:lstStyle/>
          <a:p>
            <a:pPr marL="0" indent="0">
              <a:lnSpc>
                <a:spcPts val="1960"/>
              </a:lnSpc>
              <a:buNone/>
            </a:pPr>
            <a:r>
              <a:rPr lang="en-US" sz="1225" dirty="0">
                <a:solidFill>
                  <a:srgbClr val="DCD7E5"/>
                </a:solidFill>
                <a:latin typeface="Heebo" pitchFamily="34" charset="0"/>
                <a:ea typeface="Heebo" pitchFamily="34" charset="-122"/>
                <a:cs typeface="Heebo" pitchFamily="34" charset="-120"/>
              </a:rPr>
              <a:t>These are just a few examples of why data science and machine learning are needed. Their applications span across various industries and domains, driving innovation, efficiency, and better decision-making.</a:t>
            </a:r>
            <a:endParaRPr lang="en-US" sz="1225"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696164"/>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Conclusion</a:t>
            </a:r>
            <a:endParaRPr lang="en-US" sz="4374" dirty="0"/>
          </a:p>
        </p:txBody>
      </p:sp>
      <p:sp>
        <p:nvSpPr>
          <p:cNvPr id="5" name="Text 2"/>
          <p:cNvSpPr/>
          <p:nvPr/>
        </p:nvSpPr>
        <p:spPr>
          <a:xfrm>
            <a:off x="2037993" y="2834878"/>
            <a:ext cx="10554414"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Data science and machine learning are rapidly growing fields that have revolutionized the way we analyze and interpret data. With the help of powerful tools and algorithms, we can uncover valuable insights, make informed decisions, and build predictive models.</a:t>
            </a:r>
            <a:endParaRPr lang="en-US" sz="1750" dirty="0"/>
          </a:p>
        </p:txBody>
      </p:sp>
      <p:sp>
        <p:nvSpPr>
          <p:cNvPr id="6" name="Text 3"/>
          <p:cNvSpPr/>
          <p:nvPr/>
        </p:nvSpPr>
        <p:spPr>
          <a:xfrm>
            <a:off x="2037993" y="4150995"/>
            <a:ext cx="10554414"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By leveraging Python libraries like NumPy, Pandas, Scikit-learn, and TensorFlow, data scientists and machine learning practitioners can effectively manipulate, analyze, and model complex datasets. These libraries provide a wide range of functions and algorithms that enable us to tackle a variety of tasks.</a:t>
            </a:r>
            <a:endParaRPr lang="en-US" sz="1750" dirty="0"/>
          </a:p>
        </p:txBody>
      </p:sp>
      <p:sp>
        <p:nvSpPr>
          <p:cNvPr id="7" name="Text 4"/>
          <p:cNvSpPr/>
          <p:nvPr/>
        </p:nvSpPr>
        <p:spPr>
          <a:xfrm>
            <a:off x="2037993" y="5467112"/>
            <a:ext cx="10554414"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As the field continues to evolve, it's crucial to stay updated with the latest advancements and techniques. Continuous learning and experimentation are key to unlocking the full potential of data science and machine learning.</a:t>
            </a:r>
            <a:endParaRPr lang="en-US" sz="175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31503-F535-7B0D-838F-B66FAA6FB972}"/>
              </a:ext>
            </a:extLst>
          </p:cNvPr>
          <p:cNvSpPr>
            <a:spLocks noGrp="1"/>
          </p:cNvSpPr>
          <p:nvPr/>
        </p:nvSpPr>
        <p:spPr>
          <a:xfrm>
            <a:off x="2859357" y="2722098"/>
            <a:ext cx="8911687" cy="2785403"/>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dirty="0">
                <a:latin typeface="Algerian" panose="04020705040A02060702" pitchFamily="82" charset="0"/>
              </a:rPr>
              <a:t>Thank you</a:t>
            </a:r>
            <a:br>
              <a:rPr lang="en-US" sz="4400" dirty="0">
                <a:latin typeface="Algerian" panose="04020705040A02060702" pitchFamily="82" charset="0"/>
              </a:rPr>
            </a:br>
            <a:r>
              <a:rPr lang="en-US" sz="4400" dirty="0">
                <a:latin typeface="Algerian" panose="04020705040A02060702" pitchFamily="82" charset="0"/>
              </a:rPr>
              <a:t>       Have a Good day </a:t>
            </a:r>
            <a:endParaRPr lang="en-IN" sz="4400" dirty="0">
              <a:latin typeface="Algerian" panose="04020705040A02060702" pitchFamily="82" charset="0"/>
            </a:endParaRPr>
          </a:p>
        </p:txBody>
      </p:sp>
    </p:spTree>
    <p:extLst>
      <p:ext uri="{BB962C8B-B14F-4D97-AF65-F5344CB8AC3E}">
        <p14:creationId xmlns:p14="http://schemas.microsoft.com/office/powerpoint/2010/main" val="25744780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357080"/>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YBI Foundation</a:t>
            </a:r>
            <a:endParaRPr lang="en-US" sz="4374" dirty="0"/>
          </a:p>
        </p:txBody>
      </p:sp>
      <p:sp>
        <p:nvSpPr>
          <p:cNvPr id="6" name="Text 2"/>
          <p:cNvSpPr/>
          <p:nvPr/>
        </p:nvSpPr>
        <p:spPr>
          <a:xfrm>
            <a:off x="6319599" y="3384709"/>
            <a:ext cx="7477601" cy="2487811"/>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YBI Foundation is a non-profit organization dedicated to empowering young entrepreneurs around the world. Through various programs and initiatives, the foundation provides training, mentorship, and financial support to help young entrepreneurs start and grow their businesses. With a focus on innovation and sustainability, the YBI Foundation aims to create a global network of young entrepreneurs who can make a positive impact in their communities and contribute to economic growth.</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021556"/>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Topics in Data Science and Machine Learning</a:t>
            </a:r>
            <a:endParaRPr lang="en-US" sz="4374" dirty="0"/>
          </a:p>
        </p:txBody>
      </p:sp>
      <p:sp>
        <p:nvSpPr>
          <p:cNvPr id="5" name="Text 2"/>
          <p:cNvSpPr/>
          <p:nvPr/>
        </p:nvSpPr>
        <p:spPr>
          <a:xfrm>
            <a:off x="2393394" y="285464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Introduction to Data Science</a:t>
            </a:r>
            <a:endParaRPr lang="en-US" sz="1750" dirty="0"/>
          </a:p>
        </p:txBody>
      </p:sp>
      <p:sp>
        <p:nvSpPr>
          <p:cNvPr id="6" name="Text 3"/>
          <p:cNvSpPr/>
          <p:nvPr/>
        </p:nvSpPr>
        <p:spPr>
          <a:xfrm>
            <a:off x="2393394" y="3298865"/>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Machine Learning Algorithms</a:t>
            </a:r>
            <a:endParaRPr lang="en-US" sz="1750" dirty="0"/>
          </a:p>
        </p:txBody>
      </p:sp>
      <p:sp>
        <p:nvSpPr>
          <p:cNvPr id="7" name="Text 4"/>
          <p:cNvSpPr/>
          <p:nvPr/>
        </p:nvSpPr>
        <p:spPr>
          <a:xfrm>
            <a:off x="2393394" y="3743087"/>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Data Visualization</a:t>
            </a:r>
            <a:endParaRPr lang="en-US" sz="1750" dirty="0"/>
          </a:p>
        </p:txBody>
      </p:sp>
      <p:sp>
        <p:nvSpPr>
          <p:cNvPr id="8" name="Text 5"/>
          <p:cNvSpPr/>
          <p:nvPr/>
        </p:nvSpPr>
        <p:spPr>
          <a:xfrm>
            <a:off x="2393394" y="4187309"/>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Python language</a:t>
            </a:r>
            <a:endParaRPr lang="en-US" sz="1750" dirty="0"/>
          </a:p>
        </p:txBody>
      </p:sp>
      <p:sp>
        <p:nvSpPr>
          <p:cNvPr id="9" name="Text 6"/>
          <p:cNvSpPr/>
          <p:nvPr/>
        </p:nvSpPr>
        <p:spPr>
          <a:xfrm>
            <a:off x="2393394" y="4631531"/>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Natural Language Processing</a:t>
            </a:r>
            <a:endParaRPr lang="en-US" sz="1750" dirty="0"/>
          </a:p>
        </p:txBody>
      </p:sp>
      <p:sp>
        <p:nvSpPr>
          <p:cNvPr id="10" name="Text 7"/>
          <p:cNvSpPr/>
          <p:nvPr/>
        </p:nvSpPr>
        <p:spPr>
          <a:xfrm>
            <a:off x="2393394" y="5075753"/>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Big Data Analytics</a:t>
            </a:r>
            <a:endParaRPr lang="en-US" sz="1750" dirty="0"/>
          </a:p>
        </p:txBody>
      </p:sp>
      <p:sp>
        <p:nvSpPr>
          <p:cNvPr id="11" name="Text 8"/>
          <p:cNvSpPr/>
          <p:nvPr/>
        </p:nvSpPr>
        <p:spPr>
          <a:xfrm>
            <a:off x="2393394" y="5519976"/>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Feature Engineering</a:t>
            </a:r>
            <a:endParaRPr lang="en-US" sz="1750" dirty="0"/>
          </a:p>
        </p:txBody>
      </p:sp>
      <p:sp>
        <p:nvSpPr>
          <p:cNvPr id="12" name="Text 9"/>
          <p:cNvSpPr/>
          <p:nvPr/>
        </p:nvSpPr>
        <p:spPr>
          <a:xfrm>
            <a:off x="2393394" y="5964198"/>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Model Evaluation and Selection</a:t>
            </a:r>
            <a:endParaRPr lang="en-US" sz="1750" dirty="0"/>
          </a:p>
        </p:txBody>
      </p:sp>
      <p:sp>
        <p:nvSpPr>
          <p:cNvPr id="13" name="Text 10"/>
          <p:cNvSpPr/>
          <p:nvPr/>
        </p:nvSpPr>
        <p:spPr>
          <a:xfrm>
            <a:off x="2393394" y="6408420"/>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Time Series Analysis</a:t>
            </a:r>
            <a:endParaRPr lang="en-US" sz="1750" dirty="0"/>
          </a:p>
        </p:txBody>
      </p:sp>
      <p:sp>
        <p:nvSpPr>
          <p:cNvPr id="14" name="Text 11"/>
          <p:cNvSpPr/>
          <p:nvPr/>
        </p:nvSpPr>
        <p:spPr>
          <a:xfrm>
            <a:off x="2393394" y="6852642"/>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CD7E5"/>
                </a:solidFill>
                <a:latin typeface="Heebo" pitchFamily="34" charset="0"/>
                <a:ea typeface="Heebo" pitchFamily="34" charset="-122"/>
                <a:cs typeface="Heebo" pitchFamily="34" charset="-120"/>
              </a:rPr>
              <a:t>Recommendation Systems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454">
            <a:solidFill>
              <a:srgbClr val="FFFFFF">
                <a:alpha val="16000"/>
              </a:srgbClr>
            </a:solidFill>
            <a:prstDash val="solid"/>
          </a:ln>
        </p:spPr>
      </p:sp>
      <p:sp>
        <p:nvSpPr>
          <p:cNvPr id="4" name="Text 1"/>
          <p:cNvSpPr/>
          <p:nvPr/>
        </p:nvSpPr>
        <p:spPr>
          <a:xfrm>
            <a:off x="812840" y="808673"/>
            <a:ext cx="6240780" cy="677228"/>
          </a:xfrm>
          <a:prstGeom prst="rect">
            <a:avLst/>
          </a:prstGeom>
          <a:noFill/>
          <a:ln/>
        </p:spPr>
        <p:txBody>
          <a:bodyPr wrap="none" rtlCol="0" anchor="t"/>
          <a:lstStyle/>
          <a:p>
            <a:pPr marL="0" indent="0">
              <a:lnSpc>
                <a:spcPts val="5333"/>
              </a:lnSpc>
              <a:buNone/>
            </a:pPr>
            <a:r>
              <a:rPr lang="en-US" sz="4267" dirty="0">
                <a:solidFill>
                  <a:srgbClr val="F2F0F4"/>
                </a:solidFill>
                <a:latin typeface="Montserrat" pitchFamily="34" charset="0"/>
                <a:ea typeface="Montserrat" pitchFamily="34" charset="-122"/>
                <a:cs typeface="Montserrat" pitchFamily="34" charset="-120"/>
              </a:rPr>
              <a:t>Data Science Overview</a:t>
            </a:r>
            <a:endParaRPr lang="en-US" sz="4267" dirty="0"/>
          </a:p>
        </p:txBody>
      </p:sp>
      <p:sp>
        <p:nvSpPr>
          <p:cNvPr id="5" name="Shape 2"/>
          <p:cNvSpPr/>
          <p:nvPr/>
        </p:nvSpPr>
        <p:spPr>
          <a:xfrm>
            <a:off x="812840" y="1919288"/>
            <a:ext cx="6394013" cy="2055852"/>
          </a:xfrm>
          <a:prstGeom prst="roundRect">
            <a:avLst>
              <a:gd name="adj" fmla="val 4744"/>
            </a:avLst>
          </a:prstGeom>
          <a:solidFill>
            <a:srgbClr val="3C136D"/>
          </a:solidFill>
          <a:ln w="13454">
            <a:solidFill>
              <a:srgbClr val="481782"/>
            </a:solidFill>
            <a:prstDash val="solid"/>
          </a:ln>
        </p:spPr>
      </p:sp>
      <p:sp>
        <p:nvSpPr>
          <p:cNvPr id="6" name="Text 3"/>
          <p:cNvSpPr/>
          <p:nvPr/>
        </p:nvSpPr>
        <p:spPr>
          <a:xfrm>
            <a:off x="1042988" y="2149435"/>
            <a:ext cx="2705100" cy="338733"/>
          </a:xfrm>
          <a:prstGeom prst="rect">
            <a:avLst/>
          </a:prstGeom>
          <a:noFill/>
          <a:ln/>
        </p:spPr>
        <p:txBody>
          <a:bodyPr wrap="none" rtlCol="0" anchor="t"/>
          <a:lstStyle/>
          <a:p>
            <a:pPr marL="0" indent="0">
              <a:lnSpc>
                <a:spcPts val="2667"/>
              </a:lnSpc>
              <a:buNone/>
            </a:pPr>
            <a:r>
              <a:rPr lang="en-US" sz="2133" dirty="0">
                <a:solidFill>
                  <a:srgbClr val="DCD7E5"/>
                </a:solidFill>
                <a:latin typeface="Montserrat" pitchFamily="34" charset="0"/>
                <a:ea typeface="Montserrat" pitchFamily="34" charset="-122"/>
                <a:cs typeface="Montserrat" pitchFamily="34" charset="-120"/>
              </a:rPr>
              <a:t>Big Data Revolution</a:t>
            </a:r>
            <a:endParaRPr lang="en-US" sz="2133" dirty="0"/>
          </a:p>
        </p:txBody>
      </p:sp>
      <p:sp>
        <p:nvSpPr>
          <p:cNvPr id="7" name="Text 4"/>
          <p:cNvSpPr/>
          <p:nvPr/>
        </p:nvSpPr>
        <p:spPr>
          <a:xfrm>
            <a:off x="1042988" y="2704862"/>
            <a:ext cx="5933718" cy="1040130"/>
          </a:xfrm>
          <a:prstGeom prst="rect">
            <a:avLst/>
          </a:prstGeom>
          <a:noFill/>
          <a:ln/>
        </p:spPr>
        <p:txBody>
          <a:bodyPr wrap="square" rtlCol="0" anchor="t"/>
          <a:lstStyle/>
          <a:p>
            <a:pPr marL="0" indent="0">
              <a:lnSpc>
                <a:spcPts val="2731"/>
              </a:lnSpc>
              <a:buNone/>
            </a:pPr>
            <a:r>
              <a:rPr lang="en-US" sz="1707" dirty="0">
                <a:solidFill>
                  <a:srgbClr val="DCD7E5"/>
                </a:solidFill>
                <a:latin typeface="Heebo" pitchFamily="34" charset="0"/>
                <a:ea typeface="Heebo" pitchFamily="34" charset="-122"/>
                <a:cs typeface="Heebo" pitchFamily="34" charset="-120"/>
              </a:rPr>
              <a:t>Discover how data science is revolutionizing industries by leveraging massive amounts of structured and unstructured data.</a:t>
            </a:r>
            <a:endParaRPr lang="en-US" sz="1707" dirty="0"/>
          </a:p>
        </p:txBody>
      </p:sp>
      <p:sp>
        <p:nvSpPr>
          <p:cNvPr id="8" name="Shape 5"/>
          <p:cNvSpPr/>
          <p:nvPr/>
        </p:nvSpPr>
        <p:spPr>
          <a:xfrm>
            <a:off x="7423547" y="1919288"/>
            <a:ext cx="6394013" cy="2055852"/>
          </a:xfrm>
          <a:prstGeom prst="roundRect">
            <a:avLst>
              <a:gd name="adj" fmla="val 4744"/>
            </a:avLst>
          </a:prstGeom>
          <a:solidFill>
            <a:srgbClr val="3C136D"/>
          </a:solidFill>
          <a:ln w="13454">
            <a:solidFill>
              <a:srgbClr val="481782"/>
            </a:solidFill>
            <a:prstDash val="solid"/>
          </a:ln>
        </p:spPr>
      </p:sp>
      <p:sp>
        <p:nvSpPr>
          <p:cNvPr id="9" name="Text 6"/>
          <p:cNvSpPr/>
          <p:nvPr/>
        </p:nvSpPr>
        <p:spPr>
          <a:xfrm>
            <a:off x="7653695" y="2149435"/>
            <a:ext cx="2240280" cy="338733"/>
          </a:xfrm>
          <a:prstGeom prst="rect">
            <a:avLst/>
          </a:prstGeom>
          <a:noFill/>
          <a:ln/>
        </p:spPr>
        <p:txBody>
          <a:bodyPr wrap="none" rtlCol="0" anchor="t"/>
          <a:lstStyle/>
          <a:p>
            <a:pPr marL="0" indent="0">
              <a:lnSpc>
                <a:spcPts val="2667"/>
              </a:lnSpc>
              <a:buNone/>
            </a:pPr>
            <a:r>
              <a:rPr lang="en-US" sz="2133" dirty="0">
                <a:solidFill>
                  <a:srgbClr val="DCD7E5"/>
                </a:solidFill>
                <a:latin typeface="Montserrat" pitchFamily="34" charset="0"/>
                <a:ea typeface="Montserrat" pitchFamily="34" charset="-122"/>
                <a:cs typeface="Montserrat" pitchFamily="34" charset="-120"/>
              </a:rPr>
              <a:t>Problem Solving</a:t>
            </a:r>
            <a:endParaRPr lang="en-US" sz="2133" dirty="0"/>
          </a:p>
        </p:txBody>
      </p:sp>
      <p:sp>
        <p:nvSpPr>
          <p:cNvPr id="10" name="Text 7"/>
          <p:cNvSpPr/>
          <p:nvPr/>
        </p:nvSpPr>
        <p:spPr>
          <a:xfrm>
            <a:off x="7653695" y="2704862"/>
            <a:ext cx="5933718" cy="1040130"/>
          </a:xfrm>
          <a:prstGeom prst="rect">
            <a:avLst/>
          </a:prstGeom>
          <a:noFill/>
          <a:ln/>
        </p:spPr>
        <p:txBody>
          <a:bodyPr wrap="square" rtlCol="0" anchor="t"/>
          <a:lstStyle/>
          <a:p>
            <a:pPr marL="0" indent="0">
              <a:lnSpc>
                <a:spcPts val="2731"/>
              </a:lnSpc>
              <a:buNone/>
            </a:pPr>
            <a:r>
              <a:rPr lang="en-US" sz="1707" dirty="0">
                <a:solidFill>
                  <a:srgbClr val="DCD7E5"/>
                </a:solidFill>
                <a:latin typeface="Heebo" pitchFamily="34" charset="0"/>
                <a:ea typeface="Heebo" pitchFamily="34" charset="-122"/>
                <a:cs typeface="Heebo" pitchFamily="34" charset="-120"/>
              </a:rPr>
              <a:t>Learn how data science solves complex problems by extracting valuable knowledge and making data-driven decisions.</a:t>
            </a:r>
            <a:endParaRPr lang="en-US" sz="1707" dirty="0"/>
          </a:p>
        </p:txBody>
      </p:sp>
      <p:sp>
        <p:nvSpPr>
          <p:cNvPr id="11" name="Shape 8"/>
          <p:cNvSpPr/>
          <p:nvPr/>
        </p:nvSpPr>
        <p:spPr>
          <a:xfrm>
            <a:off x="812840" y="4191833"/>
            <a:ext cx="6394013" cy="3228975"/>
          </a:xfrm>
          <a:prstGeom prst="roundRect">
            <a:avLst>
              <a:gd name="adj" fmla="val 3021"/>
            </a:avLst>
          </a:prstGeom>
          <a:solidFill>
            <a:srgbClr val="3C136D"/>
          </a:solidFill>
          <a:ln w="13454">
            <a:solidFill>
              <a:srgbClr val="481782"/>
            </a:solidFill>
            <a:prstDash val="solid"/>
          </a:ln>
        </p:spPr>
      </p:sp>
      <p:sp>
        <p:nvSpPr>
          <p:cNvPr id="12" name="Text 9"/>
          <p:cNvSpPr/>
          <p:nvPr/>
        </p:nvSpPr>
        <p:spPr>
          <a:xfrm>
            <a:off x="1042988" y="4421981"/>
            <a:ext cx="2167414" cy="338733"/>
          </a:xfrm>
          <a:prstGeom prst="rect">
            <a:avLst/>
          </a:prstGeom>
          <a:noFill/>
          <a:ln/>
        </p:spPr>
        <p:txBody>
          <a:bodyPr wrap="none" rtlCol="0" anchor="t"/>
          <a:lstStyle/>
          <a:p>
            <a:pPr marL="0" indent="0">
              <a:lnSpc>
                <a:spcPts val="2667"/>
              </a:lnSpc>
              <a:buNone/>
            </a:pPr>
            <a:endParaRPr lang="en-US" sz="2133" dirty="0"/>
          </a:p>
        </p:txBody>
      </p:sp>
      <p:pic>
        <p:nvPicPr>
          <p:cNvPr id="13" name="Image 1" descr="preencoded.png"/>
          <p:cNvPicPr>
            <a:picLocks noChangeAspect="1"/>
          </p:cNvPicPr>
          <p:nvPr/>
        </p:nvPicPr>
        <p:blipFill>
          <a:blip r:embed="rId4"/>
          <a:stretch>
            <a:fillRect/>
          </a:stretch>
        </p:blipFill>
        <p:spPr>
          <a:xfrm>
            <a:off x="1070015" y="5080873"/>
            <a:ext cx="121801" cy="162520"/>
          </a:xfrm>
          <a:prstGeom prst="rect">
            <a:avLst/>
          </a:prstGeom>
        </p:spPr>
      </p:pic>
      <p:sp>
        <p:nvSpPr>
          <p:cNvPr id="14" name="Text 10"/>
          <p:cNvSpPr/>
          <p:nvPr/>
        </p:nvSpPr>
        <p:spPr>
          <a:xfrm>
            <a:off x="1368028" y="5004554"/>
            <a:ext cx="5608677" cy="346710"/>
          </a:xfrm>
          <a:prstGeom prst="rect">
            <a:avLst/>
          </a:prstGeom>
          <a:noFill/>
          <a:ln/>
        </p:spPr>
        <p:txBody>
          <a:bodyPr wrap="none" rtlCol="0" anchor="t"/>
          <a:lstStyle/>
          <a:p>
            <a:pPr marL="0" indent="0">
              <a:lnSpc>
                <a:spcPts val="2731"/>
              </a:lnSpc>
              <a:buNone/>
            </a:pPr>
            <a:endParaRPr lang="en-US" sz="1707" dirty="0"/>
          </a:p>
        </p:txBody>
      </p:sp>
      <p:sp>
        <p:nvSpPr>
          <p:cNvPr id="15" name="Text 11"/>
          <p:cNvSpPr/>
          <p:nvPr/>
        </p:nvSpPr>
        <p:spPr>
          <a:xfrm>
            <a:off x="1042988" y="5595104"/>
            <a:ext cx="2316480" cy="338733"/>
          </a:xfrm>
          <a:prstGeom prst="rect">
            <a:avLst/>
          </a:prstGeom>
          <a:noFill/>
          <a:ln/>
        </p:spPr>
        <p:txBody>
          <a:bodyPr wrap="none" rtlCol="0" anchor="t"/>
          <a:lstStyle/>
          <a:p>
            <a:pPr marL="0" indent="0">
              <a:lnSpc>
                <a:spcPts val="2667"/>
              </a:lnSpc>
              <a:buNone/>
            </a:pPr>
            <a:r>
              <a:rPr lang="en-US" sz="2133" dirty="0">
                <a:solidFill>
                  <a:srgbClr val="DCD7E5"/>
                </a:solidFill>
                <a:latin typeface="Montserrat" pitchFamily="34" charset="0"/>
                <a:ea typeface="Montserrat" pitchFamily="34" charset="-122"/>
                <a:cs typeface="Montserrat" pitchFamily="34" charset="-120"/>
              </a:rPr>
              <a:t>Key Components</a:t>
            </a:r>
            <a:endParaRPr lang="en-US" sz="2133" dirty="0"/>
          </a:p>
        </p:txBody>
      </p:sp>
      <p:sp>
        <p:nvSpPr>
          <p:cNvPr id="16" name="Text 12"/>
          <p:cNvSpPr/>
          <p:nvPr/>
        </p:nvSpPr>
        <p:spPr>
          <a:xfrm>
            <a:off x="1042988" y="6150531"/>
            <a:ext cx="5933718" cy="1040130"/>
          </a:xfrm>
          <a:prstGeom prst="rect">
            <a:avLst/>
          </a:prstGeom>
          <a:noFill/>
          <a:ln/>
        </p:spPr>
        <p:txBody>
          <a:bodyPr wrap="square" rtlCol="0" anchor="t"/>
          <a:lstStyle/>
          <a:p>
            <a:pPr marL="0" indent="0">
              <a:lnSpc>
                <a:spcPts val="2731"/>
              </a:lnSpc>
              <a:buNone/>
            </a:pPr>
            <a:r>
              <a:rPr lang="en-US" sz="1707" dirty="0">
                <a:solidFill>
                  <a:srgbClr val="DCD7E5"/>
                </a:solidFill>
                <a:latin typeface="Heebo" pitchFamily="34" charset="0"/>
                <a:ea typeface="Heebo" pitchFamily="34" charset="-122"/>
                <a:cs typeface="Heebo" pitchFamily="34" charset="-120"/>
              </a:rPr>
              <a:t>Understand the essential components of data science, including data collection, data cleaning, data analysis, and data visualization.</a:t>
            </a:r>
            <a:endParaRPr lang="en-US" sz="1707" dirty="0"/>
          </a:p>
        </p:txBody>
      </p:sp>
      <p:sp>
        <p:nvSpPr>
          <p:cNvPr id="17" name="Shape 13"/>
          <p:cNvSpPr/>
          <p:nvPr/>
        </p:nvSpPr>
        <p:spPr>
          <a:xfrm>
            <a:off x="7423547" y="4191833"/>
            <a:ext cx="6394013" cy="3228975"/>
          </a:xfrm>
          <a:prstGeom prst="roundRect">
            <a:avLst>
              <a:gd name="adj" fmla="val 3021"/>
            </a:avLst>
          </a:prstGeom>
          <a:solidFill>
            <a:srgbClr val="3C136D"/>
          </a:solidFill>
          <a:ln w="13454">
            <a:solidFill>
              <a:srgbClr val="481782"/>
            </a:solidFill>
            <a:prstDash val="solid"/>
          </a:ln>
        </p:spPr>
      </p:sp>
      <p:sp>
        <p:nvSpPr>
          <p:cNvPr id="18" name="Text 14"/>
          <p:cNvSpPr/>
          <p:nvPr/>
        </p:nvSpPr>
        <p:spPr>
          <a:xfrm>
            <a:off x="7653695" y="4421981"/>
            <a:ext cx="2167414" cy="338733"/>
          </a:xfrm>
          <a:prstGeom prst="rect">
            <a:avLst/>
          </a:prstGeom>
          <a:noFill/>
          <a:ln/>
        </p:spPr>
        <p:txBody>
          <a:bodyPr wrap="none" rtlCol="0" anchor="t"/>
          <a:lstStyle/>
          <a:p>
            <a:pPr marL="0" indent="0">
              <a:lnSpc>
                <a:spcPts val="2667"/>
              </a:lnSpc>
              <a:buNone/>
            </a:pPr>
            <a:r>
              <a:rPr lang="en-US" sz="2133" dirty="0">
                <a:solidFill>
                  <a:srgbClr val="DCD7E5"/>
                </a:solidFill>
                <a:latin typeface="Montserrat" pitchFamily="34" charset="0"/>
                <a:ea typeface="Montserrat" pitchFamily="34" charset="-122"/>
                <a:cs typeface="Montserrat" pitchFamily="34" charset="-120"/>
              </a:rPr>
              <a:t>Ethics &amp; Privacy</a:t>
            </a:r>
            <a:endParaRPr lang="en-US" sz="2133" dirty="0"/>
          </a:p>
        </p:txBody>
      </p:sp>
      <p:sp>
        <p:nvSpPr>
          <p:cNvPr id="19" name="Text 15"/>
          <p:cNvSpPr/>
          <p:nvPr/>
        </p:nvSpPr>
        <p:spPr>
          <a:xfrm>
            <a:off x="7653695" y="4977408"/>
            <a:ext cx="5933718" cy="1040130"/>
          </a:xfrm>
          <a:prstGeom prst="rect">
            <a:avLst/>
          </a:prstGeom>
          <a:noFill/>
          <a:ln/>
        </p:spPr>
        <p:txBody>
          <a:bodyPr wrap="square" rtlCol="0" anchor="t"/>
          <a:lstStyle/>
          <a:p>
            <a:pPr marL="0" indent="0">
              <a:lnSpc>
                <a:spcPts val="2731"/>
              </a:lnSpc>
              <a:buNone/>
            </a:pPr>
            <a:r>
              <a:rPr lang="en-US" sz="1707" dirty="0">
                <a:solidFill>
                  <a:srgbClr val="DCD7E5"/>
                </a:solidFill>
                <a:latin typeface="Heebo" pitchFamily="34" charset="0"/>
                <a:ea typeface="Heebo" pitchFamily="34" charset="-122"/>
                <a:cs typeface="Heebo" pitchFamily="34" charset="-120"/>
              </a:rPr>
              <a:t>Explore the ethical considerations and privacy concerns associated with handling and analyzing vast amounts of sensitive data.</a:t>
            </a:r>
            <a:endParaRPr lang="en-US" sz="1707"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505"/>
          </a:xfrm>
          <a:prstGeom prst="rect">
            <a:avLst/>
          </a:prstGeom>
          <a:solidFill>
            <a:srgbClr val="808080">
              <a:alpha val="75000"/>
            </a:srgbClr>
          </a:solidFill>
          <a:ln w="11787">
            <a:solidFill>
              <a:srgbClr val="FFFFFF">
                <a:alpha val="64000"/>
              </a:srgbClr>
            </a:solidFill>
            <a:prstDash val="solid"/>
          </a:ln>
        </p:spPr>
      </p:sp>
      <p:sp>
        <p:nvSpPr>
          <p:cNvPr id="4" name="Text 1"/>
          <p:cNvSpPr/>
          <p:nvPr/>
        </p:nvSpPr>
        <p:spPr>
          <a:xfrm>
            <a:off x="2809756" y="521613"/>
            <a:ext cx="6294120" cy="592693"/>
          </a:xfrm>
          <a:prstGeom prst="rect">
            <a:avLst/>
          </a:prstGeom>
          <a:noFill/>
          <a:ln/>
        </p:spPr>
        <p:txBody>
          <a:bodyPr wrap="none" rtlCol="0" anchor="t"/>
          <a:lstStyle/>
          <a:p>
            <a:pPr marL="0" indent="0">
              <a:lnSpc>
                <a:spcPts val="4668"/>
              </a:lnSpc>
              <a:buNone/>
            </a:pPr>
            <a:r>
              <a:rPr lang="en-US" sz="3734" dirty="0">
                <a:solidFill>
                  <a:srgbClr val="000000"/>
                </a:solidFill>
                <a:latin typeface="Montserrat" pitchFamily="34" charset="0"/>
                <a:ea typeface="Montserrat" pitchFamily="34" charset="-122"/>
                <a:cs typeface="Montserrat" pitchFamily="34" charset="-120"/>
              </a:rPr>
              <a:t>Flowchart of Data Science:</a:t>
            </a:r>
            <a:endParaRPr lang="en-US" sz="3734" dirty="0"/>
          </a:p>
        </p:txBody>
      </p:sp>
      <p:pic>
        <p:nvPicPr>
          <p:cNvPr id="5" name="Image 1" descr="preencoded.png"/>
          <p:cNvPicPr>
            <a:picLocks noChangeAspect="1"/>
          </p:cNvPicPr>
          <p:nvPr/>
        </p:nvPicPr>
        <p:blipFill>
          <a:blip r:embed="rId4"/>
          <a:stretch>
            <a:fillRect/>
          </a:stretch>
        </p:blipFill>
        <p:spPr>
          <a:xfrm>
            <a:off x="2809756" y="1493639"/>
            <a:ext cx="9010888" cy="62162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934"/>
          </a:xfrm>
          <a:prstGeom prst="rect">
            <a:avLst/>
          </a:prstGeom>
          <a:solidFill>
            <a:srgbClr val="808080">
              <a:alpha val="75000"/>
            </a:srgbClr>
          </a:solidFill>
          <a:ln w="13811">
            <a:solidFill>
              <a:srgbClr val="FFFFFF">
                <a:alpha val="64000"/>
              </a:srgbClr>
            </a:solidFill>
            <a:prstDash val="solid"/>
          </a:ln>
        </p:spPr>
      </p:sp>
      <p:sp>
        <p:nvSpPr>
          <p:cNvPr id="4" name="Text 1"/>
          <p:cNvSpPr/>
          <p:nvPr/>
        </p:nvSpPr>
        <p:spPr>
          <a:xfrm>
            <a:off x="2052637" y="609243"/>
            <a:ext cx="8039100" cy="692467"/>
          </a:xfrm>
          <a:prstGeom prst="rect">
            <a:avLst/>
          </a:prstGeom>
          <a:noFill/>
          <a:ln/>
        </p:spPr>
        <p:txBody>
          <a:bodyPr wrap="none" rtlCol="0" anchor="t"/>
          <a:lstStyle/>
          <a:p>
            <a:pPr marL="0" indent="0">
              <a:lnSpc>
                <a:spcPts val="5452"/>
              </a:lnSpc>
              <a:buNone/>
            </a:pPr>
            <a:r>
              <a:rPr lang="en-US" sz="4362" dirty="0">
                <a:solidFill>
                  <a:srgbClr val="000000"/>
                </a:solidFill>
                <a:latin typeface="Montserrat" pitchFamily="34" charset="0"/>
                <a:ea typeface="Montserrat" pitchFamily="34" charset="-122"/>
                <a:cs typeface="Montserrat" pitchFamily="34" charset="-120"/>
              </a:rPr>
              <a:t>Architecture of Data Science:</a:t>
            </a:r>
            <a:endParaRPr lang="en-US" sz="4362" dirty="0"/>
          </a:p>
        </p:txBody>
      </p:sp>
      <p:pic>
        <p:nvPicPr>
          <p:cNvPr id="5" name="Image 1" descr="preencoded.png"/>
          <p:cNvPicPr>
            <a:picLocks noChangeAspect="1"/>
          </p:cNvPicPr>
          <p:nvPr/>
        </p:nvPicPr>
        <p:blipFill>
          <a:blip r:embed="rId4"/>
          <a:stretch>
            <a:fillRect/>
          </a:stretch>
        </p:blipFill>
        <p:spPr>
          <a:xfrm>
            <a:off x="2052637" y="1744861"/>
            <a:ext cx="10451306" cy="58788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sp>
      <p:sp>
        <p:nvSpPr>
          <p:cNvPr id="6" name="Text 2"/>
          <p:cNvSpPr/>
          <p:nvPr/>
        </p:nvSpPr>
        <p:spPr>
          <a:xfrm>
            <a:off x="2037993" y="2658189"/>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Types of Data</a:t>
            </a:r>
            <a:endParaRPr lang="en-US" sz="4374" dirty="0"/>
          </a:p>
        </p:txBody>
      </p:sp>
      <p:sp>
        <p:nvSpPr>
          <p:cNvPr id="7" name="Shape 3"/>
          <p:cNvSpPr/>
          <p:nvPr/>
        </p:nvSpPr>
        <p:spPr>
          <a:xfrm>
            <a:off x="2037993" y="3859411"/>
            <a:ext cx="499943" cy="499943"/>
          </a:xfrm>
          <a:prstGeom prst="roundRect">
            <a:avLst>
              <a:gd name="adj" fmla="val 20000"/>
            </a:avLst>
          </a:prstGeom>
          <a:solidFill>
            <a:srgbClr val="3C136D"/>
          </a:solidFill>
          <a:ln w="13811">
            <a:solidFill>
              <a:srgbClr val="481782"/>
            </a:solidFill>
            <a:prstDash val="solid"/>
          </a:ln>
        </p:spPr>
      </p:sp>
      <p:sp>
        <p:nvSpPr>
          <p:cNvPr id="8" name="Text 4"/>
          <p:cNvSpPr/>
          <p:nvPr/>
        </p:nvSpPr>
        <p:spPr>
          <a:xfrm>
            <a:off x="2226945" y="3901083"/>
            <a:ext cx="12192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9" name="Text 5"/>
          <p:cNvSpPr/>
          <p:nvPr/>
        </p:nvSpPr>
        <p:spPr>
          <a:xfrm>
            <a:off x="2760107" y="3935730"/>
            <a:ext cx="226314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Structured Data</a:t>
            </a:r>
            <a:endParaRPr lang="en-US" sz="2187" dirty="0"/>
          </a:p>
        </p:txBody>
      </p:sp>
      <p:sp>
        <p:nvSpPr>
          <p:cNvPr id="10" name="Text 6"/>
          <p:cNvSpPr/>
          <p:nvPr/>
        </p:nvSpPr>
        <p:spPr>
          <a:xfrm>
            <a:off x="2760107" y="4505087"/>
            <a:ext cx="4444008"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Delve into organized and well-defined data that fits neatly into traditional databases and spreadsheets.</a:t>
            </a:r>
            <a:endParaRPr lang="en-US" sz="1750" dirty="0"/>
          </a:p>
        </p:txBody>
      </p:sp>
      <p:sp>
        <p:nvSpPr>
          <p:cNvPr id="11" name="Shape 7"/>
          <p:cNvSpPr/>
          <p:nvPr/>
        </p:nvSpPr>
        <p:spPr>
          <a:xfrm>
            <a:off x="7426285" y="3859411"/>
            <a:ext cx="499943" cy="499943"/>
          </a:xfrm>
          <a:prstGeom prst="roundRect">
            <a:avLst>
              <a:gd name="adj" fmla="val 20000"/>
            </a:avLst>
          </a:prstGeom>
          <a:solidFill>
            <a:srgbClr val="3C136D"/>
          </a:solidFill>
          <a:ln w="13811">
            <a:solidFill>
              <a:srgbClr val="481782"/>
            </a:solidFill>
            <a:prstDash val="solid"/>
          </a:ln>
        </p:spPr>
      </p:sp>
      <p:sp>
        <p:nvSpPr>
          <p:cNvPr id="12" name="Text 8"/>
          <p:cNvSpPr/>
          <p:nvPr/>
        </p:nvSpPr>
        <p:spPr>
          <a:xfrm>
            <a:off x="7580948" y="3901083"/>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3" name="Text 9"/>
          <p:cNvSpPr/>
          <p:nvPr/>
        </p:nvSpPr>
        <p:spPr>
          <a:xfrm>
            <a:off x="8148399" y="3935730"/>
            <a:ext cx="264414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Unstructured Data</a:t>
            </a:r>
            <a:endParaRPr lang="en-US" sz="2187" dirty="0"/>
          </a:p>
        </p:txBody>
      </p:sp>
      <p:sp>
        <p:nvSpPr>
          <p:cNvPr id="14" name="Text 10"/>
          <p:cNvSpPr/>
          <p:nvPr/>
        </p:nvSpPr>
        <p:spPr>
          <a:xfrm>
            <a:off x="8148399" y="4505087"/>
            <a:ext cx="4444008"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Explore the challenges and possibilities of analyzing unstructured data, such as text, images, audio, and video.</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2037993" y="1435894"/>
            <a:ext cx="10239256" cy="5357693"/>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ppt/theme/theme2.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3.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1504</Words>
  <Application>Microsoft Office PowerPoint</Application>
  <PresentationFormat>Custom</PresentationFormat>
  <Paragraphs>148</Paragraphs>
  <Slides>23</Slides>
  <Notes>19</Notes>
  <HiddenSlides>0</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23</vt:i4>
      </vt:variant>
    </vt:vector>
  </HeadingPairs>
  <TitlesOfParts>
    <vt:vector size="38" baseType="lpstr">
      <vt:lpstr>Algerian</vt:lpstr>
      <vt:lpstr>Arial</vt:lpstr>
      <vt:lpstr>Calibri</vt:lpstr>
      <vt:lpstr>Calibri Light</vt:lpstr>
      <vt:lpstr>Century Gothic</vt:lpstr>
      <vt:lpstr>Consolas</vt:lpstr>
      <vt:lpstr>Heebo</vt:lpstr>
      <vt:lpstr>Montserrat</vt:lpstr>
      <vt:lpstr>Tw Cen MT</vt:lpstr>
      <vt:lpstr>Wingdings</vt:lpstr>
      <vt:lpstr>Wingdings 3</vt:lpstr>
      <vt:lpstr>Circuit</vt:lpstr>
      <vt:lpstr>Wisp</vt:lpstr>
      <vt:lpstr>Vapor Trail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Samir tamang</cp:lastModifiedBy>
  <cp:revision>9</cp:revision>
  <dcterms:created xsi:type="dcterms:W3CDTF">2023-12-02T18:00:23Z</dcterms:created>
  <dcterms:modified xsi:type="dcterms:W3CDTF">2023-12-12T05:59:40Z</dcterms:modified>
</cp:coreProperties>
</file>